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6" r:id="rId3"/>
    <p:sldId id="257" r:id="rId4"/>
    <p:sldId id="259" r:id="rId5"/>
    <p:sldId id="260" r:id="rId6"/>
    <p:sldId id="261" r:id="rId7"/>
    <p:sldId id="263" r:id="rId8"/>
    <p:sldId id="262" r:id="rId9"/>
    <p:sldId id="264"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er_esti" initials="T" lastIdx="1" clrIdx="0">
    <p:extLst>
      <p:ext uri="{19B8F6BF-5375-455C-9EA6-DF929625EA0E}">
        <p15:presenceInfo xmlns:p15="http://schemas.microsoft.com/office/powerpoint/2012/main" userId="Taner_es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591" autoAdjust="0"/>
  </p:normalViewPr>
  <p:slideViewPr>
    <p:cSldViewPr snapToGrid="0">
      <p:cViewPr varScale="1">
        <p:scale>
          <a:sx n="82" d="100"/>
          <a:sy n="82" d="100"/>
        </p:scale>
        <p:origin x="450"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5T08:12:21.308"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9563D-ABD5-41FA-BCF1-24711602F447}" type="datetimeFigureOut">
              <a:rPr lang="hu-HU" smtClean="0"/>
              <a:t>2022. 03. 25.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57785-0B79-4898-963E-FCB1616602DF}" type="slidenum">
              <a:rPr lang="hu-HU" smtClean="0"/>
              <a:t>‹#›</a:t>
            </a:fld>
            <a:endParaRPr lang="hu-HU"/>
          </a:p>
        </p:txBody>
      </p:sp>
    </p:spTree>
    <p:extLst>
      <p:ext uri="{BB962C8B-B14F-4D97-AF65-F5344CB8AC3E}">
        <p14:creationId xmlns:p14="http://schemas.microsoft.com/office/powerpoint/2010/main" val="191750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6000" dirty="0" smtClean="0"/>
              <a:t>Sziasztok! Mi vagyunk a Zöld Zizik, a Balatonboglári </a:t>
            </a:r>
            <a:r>
              <a:rPr lang="hu-HU" sz="6000" dirty="0" err="1" smtClean="0"/>
              <a:t>Mathiász</a:t>
            </a:r>
            <a:r>
              <a:rPr lang="hu-HU" sz="6000" dirty="0" smtClean="0"/>
              <a:t> János Technikum és Gimnázium 11.B osztályos tanulói. Szeretnénk bemutatni, hogyan is zajlottak nekünk eddig a verseny különböző fordulói. Jó szórakozást!</a:t>
            </a:r>
            <a:endParaRPr lang="hu-HU" sz="6000" dirty="0"/>
          </a:p>
        </p:txBody>
      </p:sp>
      <p:sp>
        <p:nvSpPr>
          <p:cNvPr id="4" name="Dia számának helye 3"/>
          <p:cNvSpPr>
            <a:spLocks noGrp="1"/>
          </p:cNvSpPr>
          <p:nvPr>
            <p:ph type="sldNum" sz="quarter" idx="5"/>
          </p:nvPr>
        </p:nvSpPr>
        <p:spPr/>
        <p:txBody>
          <a:bodyPr/>
          <a:lstStyle/>
          <a:p>
            <a:fld id="{45357785-0B79-4898-963E-FCB1616602DF}" type="slidenum">
              <a:rPr lang="hu-HU" smtClean="0"/>
              <a:t>1</a:t>
            </a:fld>
            <a:endParaRPr lang="hu-HU"/>
          </a:p>
        </p:txBody>
      </p:sp>
    </p:spTree>
    <p:extLst>
      <p:ext uri="{BB962C8B-B14F-4D97-AF65-F5344CB8AC3E}">
        <p14:creationId xmlns:p14="http://schemas.microsoft.com/office/powerpoint/2010/main" val="247728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Az 1. fordulóban úticélunk Taliándörögd volt, a </a:t>
            </a:r>
            <a:r>
              <a:rPr lang="hu-HU" sz="1200" dirty="0" err="1"/>
              <a:t>Dörögdi</a:t>
            </a:r>
            <a:r>
              <a:rPr lang="hu-HU" sz="1200" dirty="0"/>
              <a:t> Mező Kft. Egy tanulmányi kirándulás keretein belül lehetőségünk nyílt betekinteni egy aktívan működő gazdaság működésébe. Sok érdekességet láttunk és hallottunk. </a:t>
            </a:r>
          </a:p>
          <a:p>
            <a:endParaRPr lang="hu-HU" dirty="0"/>
          </a:p>
        </p:txBody>
      </p:sp>
      <p:sp>
        <p:nvSpPr>
          <p:cNvPr id="4" name="Dia számának helye 3"/>
          <p:cNvSpPr>
            <a:spLocks noGrp="1"/>
          </p:cNvSpPr>
          <p:nvPr>
            <p:ph type="sldNum" sz="quarter" idx="5"/>
          </p:nvPr>
        </p:nvSpPr>
        <p:spPr/>
        <p:txBody>
          <a:bodyPr/>
          <a:lstStyle/>
          <a:p>
            <a:fld id="{45357785-0B79-4898-963E-FCB1616602DF}" type="slidenum">
              <a:rPr lang="hu-HU" smtClean="0"/>
              <a:t>2</a:t>
            </a:fld>
            <a:endParaRPr lang="hu-HU"/>
          </a:p>
        </p:txBody>
      </p:sp>
    </p:spTree>
    <p:extLst>
      <p:ext uri="{BB962C8B-B14F-4D97-AF65-F5344CB8AC3E}">
        <p14:creationId xmlns:p14="http://schemas.microsoft.com/office/powerpoint/2010/main" val="388030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kiránduláson megtudtuk, hogy az állataikat 5 különböző telephelyen nevelik. A legnagyobb számban szarvasmarhát, borjas üszőt és tenyészbikát tenyésztenek, de további telephelyeiken a Juh sem ritka állat.</a:t>
            </a:r>
          </a:p>
          <a:p>
            <a:r>
              <a:rPr lang="hu-HU" dirty="0"/>
              <a:t>Az állatok hatalmas éhségét különféle növényekkel és takarmányfélékkel csillapítják, melyek egy jelentős részét saját maguk termelik meg. A fel nem használt eleséget eladásra kínálják.</a:t>
            </a:r>
          </a:p>
        </p:txBody>
      </p:sp>
      <p:sp>
        <p:nvSpPr>
          <p:cNvPr id="4" name="Dia számának helye 3"/>
          <p:cNvSpPr>
            <a:spLocks noGrp="1"/>
          </p:cNvSpPr>
          <p:nvPr>
            <p:ph type="sldNum" sz="quarter" idx="5"/>
          </p:nvPr>
        </p:nvSpPr>
        <p:spPr/>
        <p:txBody>
          <a:bodyPr/>
          <a:lstStyle/>
          <a:p>
            <a:fld id="{45357785-0B79-4898-963E-FCB1616602DF}" type="slidenum">
              <a:rPr lang="hu-HU" smtClean="0"/>
              <a:t>3</a:t>
            </a:fld>
            <a:endParaRPr lang="hu-HU"/>
          </a:p>
        </p:txBody>
      </p:sp>
    </p:spTree>
    <p:extLst>
      <p:ext uri="{BB962C8B-B14F-4D97-AF65-F5344CB8AC3E}">
        <p14:creationId xmlns:p14="http://schemas.microsoft.com/office/powerpoint/2010/main" val="137654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Nagyon jól éreztük magunkat Taliándörögdön. A remek időjárás és a vendégszeretet is hozzájárult ahhoz, hogy ez a nap egy remek nap legyen.</a:t>
            </a:r>
          </a:p>
        </p:txBody>
      </p:sp>
      <p:sp>
        <p:nvSpPr>
          <p:cNvPr id="4" name="Dia számának helye 3"/>
          <p:cNvSpPr>
            <a:spLocks noGrp="1"/>
          </p:cNvSpPr>
          <p:nvPr>
            <p:ph type="sldNum" sz="quarter" idx="5"/>
          </p:nvPr>
        </p:nvSpPr>
        <p:spPr/>
        <p:txBody>
          <a:bodyPr/>
          <a:lstStyle/>
          <a:p>
            <a:fld id="{45357785-0B79-4898-963E-FCB1616602DF}" type="slidenum">
              <a:rPr lang="hu-HU" smtClean="0"/>
              <a:t>4</a:t>
            </a:fld>
            <a:endParaRPr lang="hu-HU"/>
          </a:p>
        </p:txBody>
      </p:sp>
    </p:spTree>
    <p:extLst>
      <p:ext uri="{BB962C8B-B14F-4D97-AF65-F5344CB8AC3E}">
        <p14:creationId xmlns:p14="http://schemas.microsoft.com/office/powerpoint/2010/main" val="107776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következő fordulók a Facebook és Instagram oldalak létrehozásával és menedzselésével teltek. Nagyon sok követőnk lett mind a 2 platformon nem csak a saját iskolánkból. </a:t>
            </a:r>
          </a:p>
        </p:txBody>
      </p:sp>
      <p:sp>
        <p:nvSpPr>
          <p:cNvPr id="4" name="Dia számának helye 3"/>
          <p:cNvSpPr>
            <a:spLocks noGrp="1"/>
          </p:cNvSpPr>
          <p:nvPr>
            <p:ph type="sldNum" sz="quarter" idx="5"/>
          </p:nvPr>
        </p:nvSpPr>
        <p:spPr/>
        <p:txBody>
          <a:bodyPr/>
          <a:lstStyle/>
          <a:p>
            <a:fld id="{45357785-0B79-4898-963E-FCB1616602DF}" type="slidenum">
              <a:rPr lang="hu-HU" smtClean="0"/>
              <a:t>5</a:t>
            </a:fld>
            <a:endParaRPr lang="hu-HU"/>
          </a:p>
        </p:txBody>
      </p:sp>
    </p:spTree>
    <p:extLst>
      <p:ext uri="{BB962C8B-B14F-4D97-AF65-F5344CB8AC3E}">
        <p14:creationId xmlns:p14="http://schemas.microsoft.com/office/powerpoint/2010/main" val="242510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karácsony közeledtével a </a:t>
            </a:r>
            <a:r>
              <a:rPr lang="hu-HU" dirty="0" err="1"/>
              <a:t>Mávéház</a:t>
            </a:r>
            <a:r>
              <a:rPr lang="hu-HU" dirty="0"/>
              <a:t> Balatonbogláron közzétett egy felhívást, miszerintis adományokat várnak a Siófoki állatmenhelynek. Leginkább élelemre volt szükségük. Mi, a Zöld Zizik nem tétlenkedtünk és ennek eredményeképpen egy kisebb mennyiségű de annál több szeretettel teli adományt tudtunk átadni. Nagy örömünkre szolgált ez a kezdeményezés.</a:t>
            </a:r>
          </a:p>
        </p:txBody>
      </p:sp>
      <p:sp>
        <p:nvSpPr>
          <p:cNvPr id="4" name="Dia számának helye 3"/>
          <p:cNvSpPr>
            <a:spLocks noGrp="1"/>
          </p:cNvSpPr>
          <p:nvPr>
            <p:ph type="sldNum" sz="quarter" idx="5"/>
          </p:nvPr>
        </p:nvSpPr>
        <p:spPr/>
        <p:txBody>
          <a:bodyPr/>
          <a:lstStyle/>
          <a:p>
            <a:fld id="{45357785-0B79-4898-963E-FCB1616602DF}" type="slidenum">
              <a:rPr lang="hu-HU" smtClean="0"/>
              <a:t>6</a:t>
            </a:fld>
            <a:endParaRPr lang="hu-HU"/>
          </a:p>
        </p:txBody>
      </p:sp>
    </p:spTree>
    <p:extLst>
      <p:ext uri="{BB962C8B-B14F-4D97-AF65-F5344CB8AC3E}">
        <p14:creationId xmlns:p14="http://schemas.microsoft.com/office/powerpoint/2010/main" val="267116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dirty="0"/>
              <a:t>A </a:t>
            </a:r>
            <a:r>
              <a:rPr lang="en-US" sz="1200" dirty="0" err="1"/>
              <a:t>negyedik</a:t>
            </a:r>
            <a:r>
              <a:rPr lang="en-US" sz="1200" dirty="0"/>
              <a:t> </a:t>
            </a:r>
            <a:r>
              <a:rPr lang="en-US" sz="1200" dirty="0" err="1"/>
              <a:t>forduló</a:t>
            </a:r>
            <a:r>
              <a:rPr lang="hu-HU" sz="1200" dirty="0" err="1"/>
              <a:t>ban</a:t>
            </a:r>
            <a:r>
              <a:rPr lang="hu-HU" sz="1200" dirty="0"/>
              <a:t> egy információs napot terveztünk meg és készítettünk elő, melyre szeretettel meghívtuk iskolánk tanulóit. Sok osztály jelezte részvételi szándékát az eseményre. Nagy örömünkre szolgált, hogy az eddig megszerzett ismereteinket és tapasztalatainkat megoszthattuk diáktársainkkal.</a:t>
            </a:r>
            <a:endParaRPr lang="hu-HU" dirty="0"/>
          </a:p>
        </p:txBody>
      </p:sp>
      <p:sp>
        <p:nvSpPr>
          <p:cNvPr id="4" name="Dia számának helye 3"/>
          <p:cNvSpPr>
            <a:spLocks noGrp="1"/>
          </p:cNvSpPr>
          <p:nvPr>
            <p:ph type="sldNum" sz="quarter" idx="5"/>
          </p:nvPr>
        </p:nvSpPr>
        <p:spPr/>
        <p:txBody>
          <a:bodyPr/>
          <a:lstStyle/>
          <a:p>
            <a:fld id="{45357785-0B79-4898-963E-FCB1616602DF}" type="slidenum">
              <a:rPr lang="hu-HU" smtClean="0"/>
              <a:t>7</a:t>
            </a:fld>
            <a:endParaRPr lang="hu-HU"/>
          </a:p>
        </p:txBody>
      </p:sp>
    </p:spTree>
    <p:extLst>
      <p:ext uri="{BB962C8B-B14F-4D97-AF65-F5344CB8AC3E}">
        <p14:creationId xmlns:p14="http://schemas.microsoft.com/office/powerpoint/2010/main" val="403405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Az információs napra készítettünk egy online kvízt, melyet megosztottunk minden résztvevővel.  A kvízt meglehetősen sokat kitöltötték és érdekesebbnél érdekesebb válaszok születtek.</a:t>
            </a:r>
          </a:p>
        </p:txBody>
      </p:sp>
      <p:sp>
        <p:nvSpPr>
          <p:cNvPr id="4" name="Dia számának helye 3"/>
          <p:cNvSpPr>
            <a:spLocks noGrp="1"/>
          </p:cNvSpPr>
          <p:nvPr>
            <p:ph type="sldNum" sz="quarter" idx="5"/>
          </p:nvPr>
        </p:nvSpPr>
        <p:spPr/>
        <p:txBody>
          <a:bodyPr/>
          <a:lstStyle/>
          <a:p>
            <a:fld id="{45357785-0B79-4898-963E-FCB1616602DF}" type="slidenum">
              <a:rPr lang="hu-HU" smtClean="0"/>
              <a:t>8</a:t>
            </a:fld>
            <a:endParaRPr lang="hu-HU"/>
          </a:p>
        </p:txBody>
      </p:sp>
    </p:spTree>
    <p:extLst>
      <p:ext uri="{BB962C8B-B14F-4D97-AF65-F5344CB8AC3E}">
        <p14:creationId xmlns:p14="http://schemas.microsoft.com/office/powerpoint/2010/main" val="47715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Köszönjük szépen a figyelmet! Mi voltunk a Zöld Zizik – Balatonboglárról!</a:t>
            </a:r>
          </a:p>
        </p:txBody>
      </p:sp>
      <p:sp>
        <p:nvSpPr>
          <p:cNvPr id="4" name="Dia számának helye 3"/>
          <p:cNvSpPr>
            <a:spLocks noGrp="1"/>
          </p:cNvSpPr>
          <p:nvPr>
            <p:ph type="sldNum" sz="quarter" idx="5"/>
          </p:nvPr>
        </p:nvSpPr>
        <p:spPr/>
        <p:txBody>
          <a:bodyPr/>
          <a:lstStyle/>
          <a:p>
            <a:fld id="{45357785-0B79-4898-963E-FCB1616602DF}" type="slidenum">
              <a:rPr lang="hu-HU" smtClean="0"/>
              <a:t>9</a:t>
            </a:fld>
            <a:endParaRPr lang="hu-HU"/>
          </a:p>
        </p:txBody>
      </p:sp>
    </p:spTree>
    <p:extLst>
      <p:ext uri="{BB962C8B-B14F-4D97-AF65-F5344CB8AC3E}">
        <p14:creationId xmlns:p14="http://schemas.microsoft.com/office/powerpoint/2010/main" val="204672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DD94ADB-2682-4676-83EE-9653EF34BED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xmlns="" id="{B4FC935B-663D-4064-A815-F980AEE9D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xmlns="" id="{5AD469DD-4516-425B-8C64-57BEB35D8857}"/>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5" name="Élőláb helye 4">
            <a:extLst>
              <a:ext uri="{FF2B5EF4-FFF2-40B4-BE49-F238E27FC236}">
                <a16:creationId xmlns:a16="http://schemas.microsoft.com/office/drawing/2014/main" xmlns="" id="{263E5CA0-EC7B-4F7D-BAB4-B1A75BF0F78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554B94CF-4335-4EA2-9F7D-D0188162FC81}"/>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337512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FBFD087C-3994-4F05-8498-E9D4013FAC31}"/>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xmlns="" id="{73F779E5-C9D5-4B76-B02A-3817639914F0}"/>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5CF01B85-4FFA-4D97-8355-8440D796318F}"/>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5" name="Élőláb helye 4">
            <a:extLst>
              <a:ext uri="{FF2B5EF4-FFF2-40B4-BE49-F238E27FC236}">
                <a16:creationId xmlns:a16="http://schemas.microsoft.com/office/drawing/2014/main" xmlns="" id="{67B5D2C6-1D8A-4A94-8ED2-D5BA6261353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EAA97FEF-F18A-4305-B5D0-AA5D2DEEAAA4}"/>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242436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xmlns="" id="{BB03F816-937C-4173-B625-3F4AD015921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xmlns="" id="{E756582C-7F32-42AD-B2E0-F54F05E646F9}"/>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11C767C9-0035-4A2F-9CB4-7C3D260FDDCA}"/>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5" name="Élőláb helye 4">
            <a:extLst>
              <a:ext uri="{FF2B5EF4-FFF2-40B4-BE49-F238E27FC236}">
                <a16:creationId xmlns:a16="http://schemas.microsoft.com/office/drawing/2014/main" xmlns="" id="{7F006F95-5DBC-40E8-8EA3-BC34444EFF4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512428CC-BE70-42CB-9E8C-8B18B6A1C448}"/>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124683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F4086524-C959-45FA-8225-6AF8C71CA1A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65FED59E-C5C7-40F2-BB6D-A54331131150}"/>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1E1A4070-6F95-4B67-9E2E-F8AA2CF721C6}"/>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5" name="Élőláb helye 4">
            <a:extLst>
              <a:ext uri="{FF2B5EF4-FFF2-40B4-BE49-F238E27FC236}">
                <a16:creationId xmlns:a16="http://schemas.microsoft.com/office/drawing/2014/main" xmlns="" id="{E9DCCD36-DBDA-46F7-B9F9-D06DCD2D0CD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FC3206AD-DE08-4564-831E-C1F19B596822}"/>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22166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C846640-01A8-403D-A693-791A61502C8D}"/>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xmlns="" id="{4C78EC7E-5656-4326-AD28-AEC8062EE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xmlns="" id="{956FA94A-7468-4D17-9185-5723EF69DA23}"/>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5" name="Élőláb helye 4">
            <a:extLst>
              <a:ext uri="{FF2B5EF4-FFF2-40B4-BE49-F238E27FC236}">
                <a16:creationId xmlns:a16="http://schemas.microsoft.com/office/drawing/2014/main" xmlns="" id="{15F5797A-E9B6-43F3-B13B-A96E0604A46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483BC38E-45DB-484D-BACF-1226A08B2467}"/>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260795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3D40011-D6F6-4F7D-9A7B-48C4EA2AC62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A918B1B3-2A2A-4C57-A8D3-15ECC2F02162}"/>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xmlns="" id="{968FAC54-0E7D-4196-9CFB-F526D80F980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xmlns="" id="{B14962A9-838A-48DC-8498-814B45335428}"/>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6" name="Élőláb helye 5">
            <a:extLst>
              <a:ext uri="{FF2B5EF4-FFF2-40B4-BE49-F238E27FC236}">
                <a16:creationId xmlns:a16="http://schemas.microsoft.com/office/drawing/2014/main" xmlns="" id="{535C852C-534F-4D84-8E12-875EFD6313A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1B7C60FD-4FBB-4638-9625-E39E0951EB8A}"/>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415653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466667B-9929-4987-8933-6D68C3427513}"/>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xmlns="" id="{7B565D37-7F67-41B4-8A67-D9357BB83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xmlns="" id="{6458680C-0206-4AEB-9FA1-8AD48CCADC5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xmlns="" id="{639D7019-9B11-4D12-8E1F-2329C524A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xmlns="" id="{5B029EFB-02C3-4519-9934-82A408D075AD}"/>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xmlns="" id="{98E1A51C-392F-40DA-A8E1-8BD9D26DB781}"/>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8" name="Élőláb helye 7">
            <a:extLst>
              <a:ext uri="{FF2B5EF4-FFF2-40B4-BE49-F238E27FC236}">
                <a16:creationId xmlns:a16="http://schemas.microsoft.com/office/drawing/2014/main" xmlns="" id="{D5DC99B5-A0D2-4CB4-9D06-0935908D0BEC}"/>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xmlns="" id="{1759FD3D-66B3-42F1-AC95-75E736FD0495}"/>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25074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F0F874D0-BDED-4EFD-884B-2EE0DF9F03E0}"/>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xmlns="" id="{E1A954B8-BB4B-4519-ADE5-AEFEE4DAF502}"/>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4" name="Élőláb helye 3">
            <a:extLst>
              <a:ext uri="{FF2B5EF4-FFF2-40B4-BE49-F238E27FC236}">
                <a16:creationId xmlns:a16="http://schemas.microsoft.com/office/drawing/2014/main" xmlns="" id="{4597DDA5-C574-4609-8EB6-7D47C6A2C99E}"/>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xmlns="" id="{B2B39BB7-E23D-45BF-93B1-77D926180843}"/>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337877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xmlns="" id="{661D19CA-49B4-4BB1-90B7-C60543E45D76}"/>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3" name="Élőláb helye 2">
            <a:extLst>
              <a:ext uri="{FF2B5EF4-FFF2-40B4-BE49-F238E27FC236}">
                <a16:creationId xmlns:a16="http://schemas.microsoft.com/office/drawing/2014/main" xmlns="" id="{D0A38E86-3EAE-402B-9B25-E46AC6F721C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xmlns="" id="{211DFB4E-DA64-438B-A2BA-E3812BD1DD33}"/>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77491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723B369-BE6F-4380-9664-74D009BC43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xmlns="" id="{AF47C4C5-5CAD-496B-A99E-E54CE115B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xmlns="" id="{83106481-EE3E-42D5-8C9E-1B1C32E6A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50C8D231-8E43-497B-A0B5-6988962A0BDC}"/>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6" name="Élőláb helye 5">
            <a:extLst>
              <a:ext uri="{FF2B5EF4-FFF2-40B4-BE49-F238E27FC236}">
                <a16:creationId xmlns:a16="http://schemas.microsoft.com/office/drawing/2014/main" xmlns="" id="{2BAAD6ED-DC0A-4198-B127-938A0A39833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0DD7EA15-64A4-4B67-BF3F-C98A53264E70}"/>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99060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3ED0286-FC89-4877-AA2E-F806CBE458C6}"/>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xmlns="" id="{E9E24081-8F5C-41D6-AF98-86E753B3C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xmlns="" id="{5A940EBE-90DA-457B-8434-7413F7EAA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0BDC8C9A-A6D3-4C94-88D4-4FB99F294C01}"/>
              </a:ext>
            </a:extLst>
          </p:cNvPr>
          <p:cNvSpPr>
            <a:spLocks noGrp="1"/>
          </p:cNvSpPr>
          <p:nvPr>
            <p:ph type="dt" sz="half" idx="10"/>
          </p:nvPr>
        </p:nvSpPr>
        <p:spPr/>
        <p:txBody>
          <a:bodyPr/>
          <a:lstStyle/>
          <a:p>
            <a:fld id="{DF61E305-774B-4589-922F-D46DBBB99137}" type="datetimeFigureOut">
              <a:rPr lang="hu-HU" smtClean="0"/>
              <a:t>2022. 03. 25.</a:t>
            </a:fld>
            <a:endParaRPr lang="hu-HU"/>
          </a:p>
        </p:txBody>
      </p:sp>
      <p:sp>
        <p:nvSpPr>
          <p:cNvPr id="6" name="Élőláb helye 5">
            <a:extLst>
              <a:ext uri="{FF2B5EF4-FFF2-40B4-BE49-F238E27FC236}">
                <a16:creationId xmlns:a16="http://schemas.microsoft.com/office/drawing/2014/main" xmlns="" id="{D195DA4A-754F-41F3-8280-374FD1DED09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7A0DFB7F-4FD4-49E2-9837-5241C02F85E2}"/>
              </a:ext>
            </a:extLst>
          </p:cNvPr>
          <p:cNvSpPr>
            <a:spLocks noGrp="1"/>
          </p:cNvSpPr>
          <p:nvPr>
            <p:ph type="sldNum" sz="quarter" idx="12"/>
          </p:nvPr>
        </p:nvSpPr>
        <p:spPr/>
        <p:txBody>
          <a:bodyPr/>
          <a:lstStyle/>
          <a:p>
            <a:fld id="{1039322F-4D58-4BAB-8A7A-367F88A801D8}" type="slidenum">
              <a:rPr lang="hu-HU" smtClean="0"/>
              <a:t>‹#›</a:t>
            </a:fld>
            <a:endParaRPr lang="hu-HU"/>
          </a:p>
        </p:txBody>
      </p:sp>
    </p:spTree>
    <p:extLst>
      <p:ext uri="{BB962C8B-B14F-4D97-AF65-F5344CB8AC3E}">
        <p14:creationId xmlns:p14="http://schemas.microsoft.com/office/powerpoint/2010/main" val="315134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xmlns="" id="{A2BF7E0D-C26F-4E99-A1A8-979EB26D4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xmlns="" id="{CE8E9202-979D-4075-8295-2DE535E35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DB90C94C-0C91-4863-AEC6-C25BB38B4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1E305-774B-4589-922F-D46DBBB99137}" type="datetimeFigureOut">
              <a:rPr lang="hu-HU" smtClean="0"/>
              <a:t>2022. 03. 25.</a:t>
            </a:fld>
            <a:endParaRPr lang="hu-HU"/>
          </a:p>
        </p:txBody>
      </p:sp>
      <p:sp>
        <p:nvSpPr>
          <p:cNvPr id="5" name="Élőláb helye 4">
            <a:extLst>
              <a:ext uri="{FF2B5EF4-FFF2-40B4-BE49-F238E27FC236}">
                <a16:creationId xmlns:a16="http://schemas.microsoft.com/office/drawing/2014/main" xmlns="" id="{E8682713-F595-4F03-9226-AA53780EF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xmlns="" id="{DEDAED4E-4DAF-4CF6-8928-2D31DB02A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9322F-4D58-4BAB-8A7A-367F88A801D8}" type="slidenum">
              <a:rPr lang="hu-HU" smtClean="0"/>
              <a:t>‹#›</a:t>
            </a:fld>
            <a:endParaRPr lang="hu-HU"/>
          </a:p>
        </p:txBody>
      </p:sp>
    </p:spTree>
    <p:extLst>
      <p:ext uri="{BB962C8B-B14F-4D97-AF65-F5344CB8AC3E}">
        <p14:creationId xmlns:p14="http://schemas.microsoft.com/office/powerpoint/2010/main" val="199908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emély, modellt állás, csoport látható&#10;&#10;Automatikusan generált leírás">
            <a:extLst>
              <a:ext uri="{FF2B5EF4-FFF2-40B4-BE49-F238E27FC236}">
                <a16:creationId xmlns:a16="http://schemas.microsoft.com/office/drawing/2014/main" xmlns="" id="{93DD8526-4456-4838-B9D6-CF1C31C234C2}"/>
              </a:ext>
            </a:extLst>
          </p:cNvPr>
          <p:cNvPicPr>
            <a:picLocks noChangeAspect="1"/>
          </p:cNvPicPr>
          <p:nvPr/>
        </p:nvPicPr>
        <p:blipFill rotWithShape="1">
          <a:blip r:embed="rId3">
            <a:extLst>
              <a:ext uri="{28A0092B-C50C-407E-A947-70E740481C1C}">
                <a14:useLocalDpi xmlns:a14="http://schemas.microsoft.com/office/drawing/2010/main" val="0"/>
              </a:ext>
            </a:extLst>
          </a:blip>
          <a:srcRect t="28025" r="2480" b="33"/>
          <a:stretch/>
        </p:blipFill>
        <p:spPr>
          <a:xfrm>
            <a:off x="5613" y="0"/>
            <a:ext cx="12191980" cy="6858000"/>
          </a:xfrm>
          <a:prstGeom prst="rect">
            <a:avLst/>
          </a:prstGeom>
        </p:spPr>
      </p:pic>
      <p:sp>
        <p:nvSpPr>
          <p:cNvPr id="19" name="Rectangle 18">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cím 2">
            <a:extLst>
              <a:ext uri="{FF2B5EF4-FFF2-40B4-BE49-F238E27FC236}">
                <a16:creationId xmlns:a16="http://schemas.microsoft.com/office/drawing/2014/main" xmlns="" id="{73E78DE6-920D-41A0-9090-CB336865CBCF}"/>
              </a:ext>
            </a:extLst>
          </p:cNvPr>
          <p:cNvSpPr>
            <a:spLocks noGrp="1"/>
          </p:cNvSpPr>
          <p:nvPr>
            <p:ph type="subTitle" idx="1"/>
          </p:nvPr>
        </p:nvSpPr>
        <p:spPr>
          <a:xfrm>
            <a:off x="404552" y="5616984"/>
            <a:ext cx="9192453" cy="642881"/>
          </a:xfrm>
        </p:spPr>
        <p:txBody>
          <a:bodyPr anchor="ctr">
            <a:noAutofit/>
          </a:bodyPr>
          <a:lstStyle/>
          <a:p>
            <a:pPr algn="l">
              <a:lnSpc>
                <a:spcPct val="100000"/>
              </a:lnSpc>
            </a:pPr>
            <a:r>
              <a:rPr lang="hu-HU" dirty="0"/>
              <a:t>A Zöld Zizik – 11.B    </a:t>
            </a:r>
            <a:r>
              <a:rPr lang="hu-HU" dirty="0" smtClean="0"/>
              <a:t>Siófoki </a:t>
            </a:r>
            <a:r>
              <a:rPr lang="hu-HU" dirty="0" err="1"/>
              <a:t>SzC</a:t>
            </a:r>
            <a:r>
              <a:rPr lang="hu-HU" dirty="0"/>
              <a:t> </a:t>
            </a:r>
            <a:r>
              <a:rPr lang="hu-HU" dirty="0" err="1"/>
              <a:t>Mathiász</a:t>
            </a:r>
            <a:r>
              <a:rPr lang="hu-HU" dirty="0"/>
              <a:t> János Technikum és Gimnázium</a:t>
            </a:r>
          </a:p>
          <a:p>
            <a:pPr>
              <a:lnSpc>
                <a:spcPct val="100000"/>
              </a:lnSpc>
              <a:spcBef>
                <a:spcPts val="0"/>
              </a:spcBef>
            </a:pPr>
            <a:r>
              <a:rPr lang="hu-HU" dirty="0"/>
              <a:t>5. forduló</a:t>
            </a:r>
          </a:p>
        </p:txBody>
      </p:sp>
    </p:spTree>
    <p:extLst>
      <p:ext uri="{BB962C8B-B14F-4D97-AF65-F5344CB8AC3E}">
        <p14:creationId xmlns:p14="http://schemas.microsoft.com/office/powerpoint/2010/main" val="2759315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xmlns="" id="{BADF9959-EA32-44B6-9495-C6C60EB64D49}"/>
              </a:ext>
            </a:extLst>
          </p:cNvPr>
          <p:cNvPicPr>
            <a:picLocks noChangeAspect="1"/>
          </p:cNvPicPr>
          <p:nvPr/>
        </p:nvPicPr>
        <p:blipFill rotWithShape="1">
          <a:blip r:embed="rId3">
            <a:extLst>
              <a:ext uri="{28A0092B-C50C-407E-A947-70E740481C1C}">
                <a14:useLocalDpi xmlns:a14="http://schemas.microsoft.com/office/drawing/2010/main" val="0"/>
              </a:ext>
            </a:extLst>
          </a:blip>
          <a:srcRect l="4762" t="21118" b="38704"/>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xmlns="" id="{E1C3DF42-7BB2-4418-AE3E-4251CC7862D1}"/>
              </a:ext>
            </a:extLst>
          </p:cNvPr>
          <p:cNvSpPr>
            <a:spLocks noGrp="1"/>
          </p:cNvSpPr>
          <p:nvPr>
            <p:ph type="ctrTitle"/>
          </p:nvPr>
        </p:nvSpPr>
        <p:spPr>
          <a:xfrm>
            <a:off x="-161504" y="0"/>
            <a:ext cx="3833618" cy="1299414"/>
          </a:xfrm>
        </p:spPr>
        <p:txBody>
          <a:bodyPr>
            <a:normAutofit fontScale="90000"/>
          </a:bodyPr>
          <a:lstStyle/>
          <a:p>
            <a:pPr algn="l"/>
            <a:r>
              <a:rPr lang="hu-HU" sz="6600" dirty="0"/>
              <a:t>Első forduló</a:t>
            </a:r>
          </a:p>
        </p:txBody>
      </p:sp>
      <p:sp>
        <p:nvSpPr>
          <p:cNvPr id="14" name="Rectangle: Rounded Corners 13">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cím 2">
            <a:extLst>
              <a:ext uri="{FF2B5EF4-FFF2-40B4-BE49-F238E27FC236}">
                <a16:creationId xmlns:a16="http://schemas.microsoft.com/office/drawing/2014/main" xmlns="" id="{44102F0D-EB67-461D-A567-A51ABEA69D83}"/>
              </a:ext>
            </a:extLst>
          </p:cNvPr>
          <p:cNvSpPr>
            <a:spLocks noGrp="1"/>
          </p:cNvSpPr>
          <p:nvPr>
            <p:ph type="subTitle" idx="1"/>
          </p:nvPr>
        </p:nvSpPr>
        <p:spPr>
          <a:xfrm>
            <a:off x="404553" y="5624945"/>
            <a:ext cx="9078562" cy="592975"/>
          </a:xfrm>
        </p:spPr>
        <p:txBody>
          <a:bodyPr anchor="ctr">
            <a:noAutofit/>
          </a:bodyPr>
          <a:lstStyle/>
          <a:p>
            <a:pPr algn="l"/>
            <a:r>
              <a:rPr lang="hu-HU" sz="1800" dirty="0"/>
              <a:t>Taliándörögd – 2021.10.20 10:00</a:t>
            </a:r>
          </a:p>
        </p:txBody>
      </p:sp>
    </p:spTree>
    <p:extLst>
      <p:ext uri="{BB962C8B-B14F-4D97-AF65-F5344CB8AC3E}">
        <p14:creationId xmlns:p14="http://schemas.microsoft.com/office/powerpoint/2010/main" val="521753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20"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Kép 4" descr="A képen széna, fű, tehén, emlősök látható&#10;&#10;Automatikusan generált leírás">
            <a:extLst>
              <a:ext uri="{FF2B5EF4-FFF2-40B4-BE49-F238E27FC236}">
                <a16:creationId xmlns:a16="http://schemas.microsoft.com/office/drawing/2014/main" xmlns="" id="{835411EA-DFE7-4EA1-8F01-7BD64B6191C3}"/>
              </a:ext>
            </a:extLst>
          </p:cNvPr>
          <p:cNvPicPr>
            <a:picLocks noChangeAspect="1"/>
          </p:cNvPicPr>
          <p:nvPr/>
        </p:nvPicPr>
        <p:blipFill rotWithShape="1">
          <a:blip r:embed="rId3">
            <a:extLst>
              <a:ext uri="{28A0092B-C50C-407E-A947-70E740481C1C}">
                <a14:useLocalDpi xmlns:a14="http://schemas.microsoft.com/office/drawing/2010/main" val="0"/>
              </a:ext>
            </a:extLst>
          </a:blip>
          <a:srcRect t="39592" b="6551"/>
          <a:stretch/>
        </p:blipFill>
        <p:spPr>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12" name="Kép 11" descr="A képen beltéri, mennyezet, padló, szoba látható&#10;&#10;Automatikusan generált leírás">
            <a:extLst>
              <a:ext uri="{FF2B5EF4-FFF2-40B4-BE49-F238E27FC236}">
                <a16:creationId xmlns:a16="http://schemas.microsoft.com/office/drawing/2014/main" xmlns="" id="{A159C107-E54C-48DB-AF20-9248515D3F57}"/>
              </a:ext>
            </a:extLst>
          </p:cNvPr>
          <p:cNvPicPr>
            <a:picLocks noChangeAspect="1"/>
          </p:cNvPicPr>
          <p:nvPr/>
        </p:nvPicPr>
        <p:blipFill rotWithShape="1">
          <a:blip r:embed="rId4">
            <a:extLst>
              <a:ext uri="{28A0092B-C50C-407E-A947-70E740481C1C}">
                <a14:useLocalDpi xmlns:a14="http://schemas.microsoft.com/office/drawing/2010/main" val="0"/>
              </a:ext>
            </a:extLst>
          </a:blip>
          <a:srcRect t="4702" r="1" b="1"/>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3" name="Tartalom helye 2">
            <a:extLst>
              <a:ext uri="{FF2B5EF4-FFF2-40B4-BE49-F238E27FC236}">
                <a16:creationId xmlns:a16="http://schemas.microsoft.com/office/drawing/2014/main" xmlns="" id="{4D292A06-A0CB-43C5-93B0-1EB7E4018665}"/>
              </a:ext>
            </a:extLst>
          </p:cNvPr>
          <p:cNvSpPr>
            <a:spLocks noGrp="1"/>
          </p:cNvSpPr>
          <p:nvPr>
            <p:ph idx="1"/>
          </p:nvPr>
        </p:nvSpPr>
        <p:spPr>
          <a:xfrm>
            <a:off x="542917" y="4503150"/>
            <a:ext cx="4564597" cy="2216963"/>
          </a:xfrm>
        </p:spPr>
        <p:txBody>
          <a:bodyPr anchor="ctr">
            <a:normAutofit/>
          </a:bodyPr>
          <a:lstStyle/>
          <a:p>
            <a:r>
              <a:rPr lang="hu-HU" sz="2400" dirty="0"/>
              <a:t>Állatfajták:</a:t>
            </a:r>
          </a:p>
          <a:p>
            <a:pPr lvl="1"/>
            <a:r>
              <a:rPr lang="hu-HU" sz="2000" dirty="0"/>
              <a:t>Szarvasmarha</a:t>
            </a:r>
          </a:p>
          <a:p>
            <a:pPr lvl="1"/>
            <a:r>
              <a:rPr lang="hu-HU" sz="2000" dirty="0"/>
              <a:t>Borjas üsző</a:t>
            </a:r>
          </a:p>
          <a:p>
            <a:pPr lvl="1"/>
            <a:r>
              <a:rPr lang="hu-HU" sz="2000" dirty="0"/>
              <a:t>Tenyészbika</a:t>
            </a:r>
          </a:p>
          <a:p>
            <a:pPr lvl="1"/>
            <a:r>
              <a:rPr lang="hu-HU" sz="2000" dirty="0"/>
              <a:t>Juh</a:t>
            </a:r>
          </a:p>
        </p:txBody>
      </p:sp>
      <p:sp>
        <p:nvSpPr>
          <p:cNvPr id="39" name="Tartalom helye 2">
            <a:extLst>
              <a:ext uri="{FF2B5EF4-FFF2-40B4-BE49-F238E27FC236}">
                <a16:creationId xmlns:a16="http://schemas.microsoft.com/office/drawing/2014/main" xmlns="" id="{78C77240-D1BB-450A-9589-87C16167526D}"/>
              </a:ext>
            </a:extLst>
          </p:cNvPr>
          <p:cNvSpPr txBox="1">
            <a:spLocks/>
          </p:cNvSpPr>
          <p:nvPr/>
        </p:nvSpPr>
        <p:spPr>
          <a:xfrm>
            <a:off x="6279355" y="4358941"/>
            <a:ext cx="4564597" cy="22169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a:t>Növényfajták:</a:t>
            </a:r>
          </a:p>
          <a:p>
            <a:pPr lvl="1"/>
            <a:r>
              <a:rPr lang="hu-HU" sz="2000" dirty="0"/>
              <a:t>Kukorica</a:t>
            </a:r>
          </a:p>
          <a:p>
            <a:pPr lvl="1"/>
            <a:r>
              <a:rPr lang="hu-HU" sz="2000" dirty="0"/>
              <a:t>Gabona</a:t>
            </a:r>
          </a:p>
          <a:p>
            <a:pPr lvl="1"/>
            <a:r>
              <a:rPr lang="hu-HU" sz="2000" dirty="0"/>
              <a:t>Lucerna</a:t>
            </a:r>
          </a:p>
          <a:p>
            <a:pPr lvl="1"/>
            <a:r>
              <a:rPr lang="hu-HU" sz="2000" dirty="0"/>
              <a:t>Szalma</a:t>
            </a:r>
          </a:p>
        </p:txBody>
      </p:sp>
    </p:spTree>
    <p:extLst>
      <p:ext uri="{BB962C8B-B14F-4D97-AF65-F5344CB8AC3E}">
        <p14:creationId xmlns:p14="http://schemas.microsoft.com/office/powerpoint/2010/main" val="282608074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emély, épület, égbolt, kültéri látható&#10;&#10;Automatikusan generált leírás">
            <a:extLst>
              <a:ext uri="{FF2B5EF4-FFF2-40B4-BE49-F238E27FC236}">
                <a16:creationId xmlns:a16="http://schemas.microsoft.com/office/drawing/2014/main" xmlns="" id="{35551740-4F12-4393-8A5C-B3BBEA0BC436}"/>
              </a:ext>
            </a:extLst>
          </p:cNvPr>
          <p:cNvPicPr>
            <a:picLocks noChangeAspect="1"/>
          </p:cNvPicPr>
          <p:nvPr/>
        </p:nvPicPr>
        <p:blipFill rotWithShape="1">
          <a:blip r:embed="rId3">
            <a:extLst>
              <a:ext uri="{28A0092B-C50C-407E-A947-70E740481C1C}">
                <a14:useLocalDpi xmlns:a14="http://schemas.microsoft.com/office/drawing/2010/main" val="0"/>
              </a:ext>
            </a:extLst>
          </a:blip>
          <a:srcRect t="19046" b="32113"/>
          <a:stretch/>
        </p:blipFill>
        <p:spPr>
          <a:xfrm>
            <a:off x="20" y="-271553"/>
            <a:ext cx="12191980" cy="4465973"/>
          </a:xfrm>
          <a:prstGeom prst="rect">
            <a:avLst/>
          </a:prstGeom>
        </p:spPr>
      </p:pic>
      <p:sp>
        <p:nvSpPr>
          <p:cNvPr id="12" name="Rectangle: Rounded Corners 11">
            <a:extLst>
              <a:ext uri="{FF2B5EF4-FFF2-40B4-BE49-F238E27FC236}">
                <a16:creationId xmlns:a16="http://schemas.microsoft.com/office/drawing/2014/main" xmlns=""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ím 1">
            <a:extLst>
              <a:ext uri="{FF2B5EF4-FFF2-40B4-BE49-F238E27FC236}">
                <a16:creationId xmlns:a16="http://schemas.microsoft.com/office/drawing/2014/main" xmlns="" id="{886D8BE4-9157-4D29-B775-6E3ADB6B6307}"/>
              </a:ext>
            </a:extLst>
          </p:cNvPr>
          <p:cNvSpPr>
            <a:spLocks noGrp="1"/>
          </p:cNvSpPr>
          <p:nvPr>
            <p:ph type="title"/>
          </p:nvPr>
        </p:nvSpPr>
        <p:spPr>
          <a:xfrm>
            <a:off x="412672" y="4194420"/>
            <a:ext cx="8658757" cy="1016209"/>
          </a:xfrm>
        </p:spPr>
        <p:txBody>
          <a:bodyPr>
            <a:normAutofit/>
          </a:bodyPr>
          <a:lstStyle/>
          <a:p>
            <a:r>
              <a:rPr lang="hu-HU" sz="2800" dirty="0"/>
              <a:t>Taliándörögd</a:t>
            </a:r>
            <a:br>
              <a:rPr lang="hu-HU" sz="2800" dirty="0"/>
            </a:br>
            <a:endParaRPr lang="hu-HU" sz="2800" dirty="0">
              <a:solidFill>
                <a:schemeClr val="bg1"/>
              </a:solidFill>
            </a:endParaRPr>
          </a:p>
        </p:txBody>
      </p:sp>
    </p:spTree>
    <p:extLst>
      <p:ext uri="{BB962C8B-B14F-4D97-AF65-F5344CB8AC3E}">
        <p14:creationId xmlns:p14="http://schemas.microsoft.com/office/powerpoint/2010/main" val="26939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6057E0BB-58EB-465F-AD1E-92692B4B6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xmlns="" id="{284A8429-F65A-490D-96E4-1158D3E8A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199" y="5453947"/>
            <a:ext cx="10515599" cy="822960"/>
          </a:xfrm>
          <a:prstGeom prst="rect">
            <a:avLst/>
          </a:prstGeom>
          <a:ln w="12700">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Tartalom helye 4" descr="A képen szöveg, személy, képernyő, modellt állás látható&#10;&#10;Automatikusan generált leírás">
            <a:extLst>
              <a:ext uri="{FF2B5EF4-FFF2-40B4-BE49-F238E27FC236}">
                <a16:creationId xmlns:a16="http://schemas.microsoft.com/office/drawing/2014/main" xmlns="" id="{38A47CDC-C320-4AC9-92B9-875BACC7C6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183984" cy="4006392"/>
          </a:xfrm>
          <a:prstGeom prst="rect">
            <a:avLst/>
          </a:prstGeom>
        </p:spPr>
      </p:pic>
      <p:pic>
        <p:nvPicPr>
          <p:cNvPr id="9" name="Kép 8">
            <a:extLst>
              <a:ext uri="{FF2B5EF4-FFF2-40B4-BE49-F238E27FC236}">
                <a16:creationId xmlns:a16="http://schemas.microsoft.com/office/drawing/2014/main" xmlns="" id="{28735A42-FB2E-439D-9608-2B5720E7D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362" y="-1"/>
            <a:ext cx="6004638" cy="4006392"/>
          </a:xfrm>
          <a:prstGeom prst="rect">
            <a:avLst/>
          </a:prstGeom>
        </p:spPr>
      </p:pic>
      <p:sp>
        <p:nvSpPr>
          <p:cNvPr id="18" name="Rectangle 17">
            <a:extLst>
              <a:ext uri="{FF2B5EF4-FFF2-40B4-BE49-F238E27FC236}">
                <a16:creationId xmlns:a16="http://schemas.microsoft.com/office/drawing/2014/main" xmlns="" id="{0F022291-A82B-4D23-A1E0-5F9BD6846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041136" y="5917696"/>
            <a:ext cx="109728"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ím 1">
            <a:extLst>
              <a:ext uri="{FF2B5EF4-FFF2-40B4-BE49-F238E27FC236}">
                <a16:creationId xmlns:a16="http://schemas.microsoft.com/office/drawing/2014/main" xmlns="" id="{7F3B64FF-7E15-416D-A04C-96F02D5A7C50}"/>
              </a:ext>
            </a:extLst>
          </p:cNvPr>
          <p:cNvSpPr>
            <a:spLocks noGrp="1"/>
          </p:cNvSpPr>
          <p:nvPr>
            <p:ph type="title"/>
          </p:nvPr>
        </p:nvSpPr>
        <p:spPr>
          <a:xfrm>
            <a:off x="593102" y="4990792"/>
            <a:ext cx="10515600" cy="1092050"/>
          </a:xfrm>
        </p:spPr>
        <p:txBody>
          <a:bodyPr vert="horz" lIns="91440" tIns="45720" rIns="91440" bIns="45720" rtlCol="0" anchor="b">
            <a:normAutofit/>
          </a:bodyPr>
          <a:lstStyle/>
          <a:p>
            <a:pPr algn="ctr"/>
            <a:r>
              <a:rPr lang="en-US" sz="3600" dirty="0"/>
              <a:t>Facebook </a:t>
            </a:r>
            <a:r>
              <a:rPr lang="en-US" sz="3600" dirty="0" err="1"/>
              <a:t>és</a:t>
            </a:r>
            <a:r>
              <a:rPr lang="en-US" sz="3600" dirty="0"/>
              <a:t> </a:t>
            </a:r>
            <a:r>
              <a:rPr lang="en-US" sz="3600" dirty="0" err="1"/>
              <a:t>az</a:t>
            </a:r>
            <a:r>
              <a:rPr lang="en-US" sz="3600" dirty="0"/>
              <a:t> Instagram </a:t>
            </a:r>
            <a:r>
              <a:rPr lang="en-US" sz="3600" dirty="0" err="1"/>
              <a:t>oldal</a:t>
            </a:r>
            <a:endParaRPr lang="en-US" sz="3600" dirty="0"/>
          </a:p>
        </p:txBody>
      </p:sp>
    </p:spTree>
    <p:extLst>
      <p:ext uri="{BB962C8B-B14F-4D97-AF65-F5344CB8AC3E}">
        <p14:creationId xmlns:p14="http://schemas.microsoft.com/office/powerpoint/2010/main" val="32994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xmlns="" id="{4281BC32-FF58-4898-A6B5-7B3D059BC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xmlns="" id="{0D614406-135F-4875-9C87-53822CB1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7">
            <a:extLst>
              <a:ext uri="{FF2B5EF4-FFF2-40B4-BE49-F238E27FC236}">
                <a16:creationId xmlns:a16="http://schemas.microsoft.com/office/drawing/2014/main" xmlns="" id="{A47020BD-3785-4628-8C5E-A4011B43EF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Kép 8" descr="A képen személy, csoport, padló, állás látható&#10;&#10;Automatikusan generált leírás">
            <a:extLst>
              <a:ext uri="{FF2B5EF4-FFF2-40B4-BE49-F238E27FC236}">
                <a16:creationId xmlns:a16="http://schemas.microsoft.com/office/drawing/2014/main" xmlns="" id="{84F72747-4DAB-478B-8616-1E3B0B506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9832"/>
            <a:ext cx="5046663" cy="3762494"/>
          </a:xfrm>
          <a:prstGeom prst="rect">
            <a:avLst/>
          </a:prstGeom>
        </p:spPr>
      </p:pic>
      <p:pic>
        <p:nvPicPr>
          <p:cNvPr id="7" name="Kép 6" descr="A képen beltéri, növény, tornác látható&#10;&#10;Automatikusan generált leírás">
            <a:extLst>
              <a:ext uri="{FF2B5EF4-FFF2-40B4-BE49-F238E27FC236}">
                <a16:creationId xmlns:a16="http://schemas.microsoft.com/office/drawing/2014/main" xmlns="" id="{0D65F894-D8EE-4AB4-A3A3-D80B1ADE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663" y="2139693"/>
            <a:ext cx="3373662" cy="3762633"/>
          </a:xfrm>
          <a:prstGeom prst="rect">
            <a:avLst/>
          </a:prstGeom>
        </p:spPr>
      </p:pic>
      <p:pic>
        <p:nvPicPr>
          <p:cNvPr id="5" name="Tartalom helye 4" descr="A képen személy, talaj, csoport, személyek látható&#10;&#10;Automatikusan generált leírás">
            <a:extLst>
              <a:ext uri="{FF2B5EF4-FFF2-40B4-BE49-F238E27FC236}">
                <a16:creationId xmlns:a16="http://schemas.microsoft.com/office/drawing/2014/main" xmlns="" id="{17BF8860-614B-4DF9-9261-4765411C9C1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420326" y="2139693"/>
            <a:ext cx="3771673" cy="3771673"/>
          </a:xfrm>
        </p:spPr>
      </p:pic>
      <p:sp>
        <p:nvSpPr>
          <p:cNvPr id="2" name="Cím 1">
            <a:extLst>
              <a:ext uri="{FF2B5EF4-FFF2-40B4-BE49-F238E27FC236}">
                <a16:creationId xmlns:a16="http://schemas.microsoft.com/office/drawing/2014/main" xmlns="" id="{2BC80BCB-D1C5-48B3-B2C8-51C805D8242C}"/>
              </a:ext>
            </a:extLst>
          </p:cNvPr>
          <p:cNvSpPr>
            <a:spLocks noGrp="1"/>
          </p:cNvSpPr>
          <p:nvPr>
            <p:ph type="title"/>
          </p:nvPr>
        </p:nvSpPr>
        <p:spPr>
          <a:xfrm>
            <a:off x="960120" y="434101"/>
            <a:ext cx="10279971" cy="1362042"/>
          </a:xfrm>
        </p:spPr>
        <p:txBody>
          <a:bodyPr anchor="b">
            <a:normAutofit/>
          </a:bodyPr>
          <a:lstStyle/>
          <a:p>
            <a:r>
              <a:rPr lang="hu-HU" sz="2300" dirty="0">
                <a:solidFill>
                  <a:schemeClr val="bg1"/>
                </a:solidFill>
                <a:latin typeface="+mn-lt"/>
              </a:rPr>
              <a:t>Balatonbogár – </a:t>
            </a:r>
            <a:r>
              <a:rPr lang="hu-HU" sz="2300" dirty="0" err="1">
                <a:solidFill>
                  <a:schemeClr val="bg1"/>
                </a:solidFill>
                <a:latin typeface="+mn-lt"/>
              </a:rPr>
              <a:t>Mávéház</a:t>
            </a:r>
            <a:r>
              <a:rPr lang="hu-HU" sz="2300" dirty="0">
                <a:solidFill>
                  <a:schemeClr val="bg1"/>
                </a:solidFill>
                <a:latin typeface="+mn-lt"/>
              </a:rPr>
              <a:t>- adományozás</a:t>
            </a:r>
          </a:p>
        </p:txBody>
      </p:sp>
    </p:spTree>
    <p:extLst>
      <p:ext uri="{BB962C8B-B14F-4D97-AF65-F5344CB8AC3E}">
        <p14:creationId xmlns:p14="http://schemas.microsoft.com/office/powerpoint/2010/main" val="394621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01380B6-7A91-4D40-A9DB-CBBD657FBDDE}"/>
              </a:ext>
            </a:extLst>
          </p:cNvPr>
          <p:cNvSpPr>
            <a:spLocks noGrp="1"/>
          </p:cNvSpPr>
          <p:nvPr>
            <p:ph type="title"/>
          </p:nvPr>
        </p:nvSpPr>
        <p:spPr>
          <a:xfrm>
            <a:off x="7028496" y="1410441"/>
            <a:ext cx="4382573" cy="1452773"/>
          </a:xfrm>
        </p:spPr>
        <p:txBody>
          <a:bodyPr vert="horz" lIns="91440" tIns="45720" rIns="91440" bIns="45720" rtlCol="0" anchor="b">
            <a:normAutofit/>
          </a:bodyPr>
          <a:lstStyle/>
          <a:p>
            <a:r>
              <a:rPr lang="hu-HU" sz="3000" dirty="0"/>
              <a:t>Előadássorozat az iskolánk tanulóinak</a:t>
            </a:r>
            <a:endParaRPr lang="en-US" sz="3000" dirty="0"/>
          </a:p>
        </p:txBody>
      </p:sp>
      <p:sp>
        <p:nvSpPr>
          <p:cNvPr id="10" name="Freeform: Shape 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artalom helye 4" descr="A képen személy, beltéri, mennyezet látható&#10;&#10;Automatikusan generált leírás">
            <a:extLst>
              <a:ext uri="{FF2B5EF4-FFF2-40B4-BE49-F238E27FC236}">
                <a16:creationId xmlns:a16="http://schemas.microsoft.com/office/drawing/2014/main" xmlns="" id="{3476194C-4470-4694-9012-BAFA235B0D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658" r="1" b="1340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Szövegdoboz 2">
            <a:extLst>
              <a:ext uri="{FF2B5EF4-FFF2-40B4-BE49-F238E27FC236}">
                <a16:creationId xmlns:a16="http://schemas.microsoft.com/office/drawing/2014/main" xmlns="" id="{418C076D-490B-4224-8CA2-B51585815006}"/>
              </a:ext>
            </a:extLst>
          </p:cNvPr>
          <p:cNvSpPr txBox="1"/>
          <p:nvPr/>
        </p:nvSpPr>
        <p:spPr>
          <a:xfrm>
            <a:off x="3594026" y="0"/>
            <a:ext cx="6731202" cy="769441"/>
          </a:xfrm>
          <a:prstGeom prst="rect">
            <a:avLst/>
          </a:prstGeom>
          <a:noFill/>
        </p:spPr>
        <p:txBody>
          <a:bodyPr wrap="none" rtlCol="0">
            <a:spAutoFit/>
          </a:bodyPr>
          <a:lstStyle/>
          <a:p>
            <a:r>
              <a:rPr lang="hu-HU" sz="4400" dirty="0"/>
              <a:t>4.Forduló – Információs nap </a:t>
            </a:r>
          </a:p>
        </p:txBody>
      </p:sp>
    </p:spTree>
    <p:extLst>
      <p:ext uri="{BB962C8B-B14F-4D97-AF65-F5344CB8AC3E}">
        <p14:creationId xmlns:p14="http://schemas.microsoft.com/office/powerpoint/2010/main" val="13444060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6986A3C-EC38-43E4-8885-DEC010AED627}"/>
              </a:ext>
            </a:extLst>
          </p:cNvPr>
          <p:cNvSpPr>
            <a:spLocks noGrp="1"/>
          </p:cNvSpPr>
          <p:nvPr>
            <p:ph type="title"/>
          </p:nvPr>
        </p:nvSpPr>
        <p:spPr>
          <a:xfrm>
            <a:off x="121763" y="365125"/>
            <a:ext cx="5887611" cy="1325563"/>
          </a:xfrm>
        </p:spPr>
        <p:txBody>
          <a:bodyPr/>
          <a:lstStyle/>
          <a:p>
            <a:r>
              <a:rPr lang="hu-HU" dirty="0"/>
              <a:t>4. Forduló - Kvíz készítése</a:t>
            </a:r>
          </a:p>
        </p:txBody>
      </p:sp>
      <p:pic>
        <p:nvPicPr>
          <p:cNvPr id="5" name="Tartalom helye 4">
            <a:extLst>
              <a:ext uri="{FF2B5EF4-FFF2-40B4-BE49-F238E27FC236}">
                <a16:creationId xmlns:a16="http://schemas.microsoft.com/office/drawing/2014/main" xmlns="" id="{B6242A23-9C29-40DC-8AC4-2476FFDEFB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178" y="1690688"/>
            <a:ext cx="4286250" cy="4286250"/>
          </a:xfrm>
        </p:spPr>
      </p:pic>
      <p:pic>
        <p:nvPicPr>
          <p:cNvPr id="4" name="Kép 3">
            <a:extLst>
              <a:ext uri="{FF2B5EF4-FFF2-40B4-BE49-F238E27FC236}">
                <a16:creationId xmlns:a16="http://schemas.microsoft.com/office/drawing/2014/main" xmlns="" id="{694A4159-664B-404A-8AD8-649F0FE21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627" y="72945"/>
            <a:ext cx="5714000" cy="6539957"/>
          </a:xfrm>
          <a:prstGeom prst="rect">
            <a:avLst/>
          </a:prstGeom>
        </p:spPr>
      </p:pic>
    </p:spTree>
    <p:extLst>
      <p:ext uri="{BB962C8B-B14F-4D97-AF65-F5344CB8AC3E}">
        <p14:creationId xmlns:p14="http://schemas.microsoft.com/office/powerpoint/2010/main" val="280634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3052DDF-E408-486E-B114-AE74C3ECF63C}"/>
              </a:ext>
            </a:extLst>
          </p:cNvPr>
          <p:cNvSpPr>
            <a:spLocks noGrp="1"/>
          </p:cNvSpPr>
          <p:nvPr>
            <p:ph type="title"/>
          </p:nvPr>
        </p:nvSpPr>
        <p:spPr/>
        <p:txBody>
          <a:bodyPr/>
          <a:lstStyle/>
          <a:p>
            <a:endParaRPr lang="hu-HU"/>
          </a:p>
        </p:txBody>
      </p:sp>
      <p:pic>
        <p:nvPicPr>
          <p:cNvPr id="5" name="Tartalom helye 4" descr="A képen beltéri, konferenciaterem látható&#10;&#10;Automatikusan generált leírás">
            <a:extLst>
              <a:ext uri="{FF2B5EF4-FFF2-40B4-BE49-F238E27FC236}">
                <a16:creationId xmlns:a16="http://schemas.microsoft.com/office/drawing/2014/main" xmlns="" id="{A050F5E6-B923-4AC7-A18C-37203324FD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2288" y="1"/>
            <a:ext cx="4909625" cy="6857999"/>
          </a:xfrm>
        </p:spPr>
      </p:pic>
      <p:pic>
        <p:nvPicPr>
          <p:cNvPr id="7" name="Kép 6" descr="A képen szöveg, fal, beltéri, személy látható&#10;&#10;Automatikusan generált leírás">
            <a:extLst>
              <a:ext uri="{FF2B5EF4-FFF2-40B4-BE49-F238E27FC236}">
                <a16:creationId xmlns:a16="http://schemas.microsoft.com/office/drawing/2014/main" xmlns="" id="{77AFE10F-1A9D-4CA9-8355-02BC3535D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913" y="0"/>
            <a:ext cx="5533293" cy="6858000"/>
          </a:xfrm>
          <a:prstGeom prst="rect">
            <a:avLst/>
          </a:prstGeom>
        </p:spPr>
      </p:pic>
    </p:spTree>
    <p:extLst>
      <p:ext uri="{BB962C8B-B14F-4D97-AF65-F5344CB8AC3E}">
        <p14:creationId xmlns:p14="http://schemas.microsoft.com/office/powerpoint/2010/main" val="317659829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375</Words>
  <Application>Microsoft Office PowerPoint</Application>
  <PresentationFormat>Szélesvásznú</PresentationFormat>
  <Paragraphs>39</Paragraphs>
  <Slides>9</Slides>
  <Notes>9</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9</vt:i4>
      </vt:variant>
    </vt:vector>
  </HeadingPairs>
  <TitlesOfParts>
    <vt:vector size="13" baseType="lpstr">
      <vt:lpstr>Arial</vt:lpstr>
      <vt:lpstr>Calibri</vt:lpstr>
      <vt:lpstr>Calibri Light</vt:lpstr>
      <vt:lpstr>Office-téma</vt:lpstr>
      <vt:lpstr>PowerPoint bemutató</vt:lpstr>
      <vt:lpstr>Első forduló</vt:lpstr>
      <vt:lpstr>PowerPoint bemutató</vt:lpstr>
      <vt:lpstr>Taliándörögd </vt:lpstr>
      <vt:lpstr>Facebook és az Instagram oldal</vt:lpstr>
      <vt:lpstr>Balatonbogár – Mávéház- adományozás</vt:lpstr>
      <vt:lpstr>Előadássorozat az iskolánk tanulóinak</vt:lpstr>
      <vt:lpstr>4. Forduló - Kvíz készítése</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Gergő Rengel</dc:creator>
  <cp:lastModifiedBy>Taner_esti</cp:lastModifiedBy>
  <cp:revision>10</cp:revision>
  <dcterms:created xsi:type="dcterms:W3CDTF">2022-03-22T15:54:01Z</dcterms:created>
  <dcterms:modified xsi:type="dcterms:W3CDTF">2022-03-25T07:42:40Z</dcterms:modified>
</cp:coreProperties>
</file>