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9" r:id="rId6"/>
    <p:sldId id="265" r:id="rId7"/>
    <p:sldId id="267" r:id="rId8"/>
    <p:sldId id="268" r:id="rId9"/>
    <p:sldId id="264" r:id="rId10"/>
    <p:sldId id="263" r:id="rId11"/>
    <p:sldId id="260" r:id="rId12"/>
    <p:sldId id="261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A5D39-4FE5-3A4F-07BA-56EA43AC81CF}" v="2" dt="2022-02-10T20:48:16.006"/>
    <p1510:client id="{C2001AA3-C246-45B7-801F-7C94FCBCA1C9}" v="1" dt="2022-02-10T20:45:40.318"/>
    <p1510:client id="{C48CC354-DBF0-4694-ADA1-6299D7CA462C}" v="98" dt="2022-02-11T14:17:00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14115-A7B6-4A89-A0D2-4DE41587E8F8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62ADAD-9B3D-4821-8525-C0C2E71BC1DC}">
      <dgm:prSet/>
      <dgm:spPr/>
      <dgm:t>
        <a:bodyPr/>
        <a:lstStyle/>
        <a:p>
          <a:pPr algn="ctr"/>
          <a:r>
            <a:rPr lang="hu-HU" dirty="0"/>
            <a:t>Facebook oldal létrehozása</a:t>
          </a:r>
          <a:endParaRPr lang="en-US" dirty="0"/>
        </a:p>
      </dgm:t>
    </dgm:pt>
    <dgm:pt modelId="{E5CF3C62-4D2F-4504-AAFD-AAADFA6D0DCE}" type="parTrans" cxnId="{72BDDD2D-EA3C-400D-A29E-8C80B88D49C1}">
      <dgm:prSet/>
      <dgm:spPr/>
      <dgm:t>
        <a:bodyPr/>
        <a:lstStyle/>
        <a:p>
          <a:endParaRPr lang="en-US"/>
        </a:p>
      </dgm:t>
    </dgm:pt>
    <dgm:pt modelId="{4E2D6336-D8F5-4A0B-B907-068D53DDBE9A}" type="sibTrans" cxnId="{72BDDD2D-EA3C-400D-A29E-8C80B88D49C1}">
      <dgm:prSet/>
      <dgm:spPr/>
      <dgm:t>
        <a:bodyPr/>
        <a:lstStyle/>
        <a:p>
          <a:endParaRPr lang="en-US"/>
        </a:p>
      </dgm:t>
    </dgm:pt>
    <dgm:pt modelId="{DF8F218E-CA96-4A77-B0BB-6F2076594ECB}">
      <dgm:prSet/>
      <dgm:spPr/>
      <dgm:t>
        <a:bodyPr/>
        <a:lstStyle/>
        <a:p>
          <a:pPr algn="ctr"/>
          <a:r>
            <a:rPr lang="hu-HU"/>
            <a:t>Instagramm oldal létrehozása</a:t>
          </a:r>
          <a:endParaRPr lang="en-US"/>
        </a:p>
      </dgm:t>
    </dgm:pt>
    <dgm:pt modelId="{BC8DC8E4-AB61-4F4C-BC28-8719841FC1D3}" type="parTrans" cxnId="{03BF6DCF-6AE8-4F66-B41B-C058AC650867}">
      <dgm:prSet/>
      <dgm:spPr/>
      <dgm:t>
        <a:bodyPr/>
        <a:lstStyle/>
        <a:p>
          <a:endParaRPr lang="en-US"/>
        </a:p>
      </dgm:t>
    </dgm:pt>
    <dgm:pt modelId="{F878CE1E-71FE-4430-8EED-43E71CC01B8E}" type="sibTrans" cxnId="{03BF6DCF-6AE8-4F66-B41B-C058AC650867}">
      <dgm:prSet/>
      <dgm:spPr/>
      <dgm:t>
        <a:bodyPr/>
        <a:lstStyle/>
        <a:p>
          <a:endParaRPr lang="en-US"/>
        </a:p>
      </dgm:t>
    </dgm:pt>
    <dgm:pt modelId="{B1A0A816-A0E3-4A30-B6C9-533D13773C98}">
      <dgm:prSet/>
      <dgm:spPr/>
      <dgm:t>
        <a:bodyPr/>
        <a:lstStyle/>
        <a:p>
          <a:pPr algn="ctr"/>
          <a:r>
            <a:rPr lang="hu-HU"/>
            <a:t>Infografika</a:t>
          </a:r>
          <a:endParaRPr lang="en-US"/>
        </a:p>
      </dgm:t>
    </dgm:pt>
    <dgm:pt modelId="{5B886116-0E09-4AB9-8ADF-DB8679FD67AB}" type="parTrans" cxnId="{81FAAB3C-CC42-4508-9C50-6B9C2498E010}">
      <dgm:prSet/>
      <dgm:spPr/>
      <dgm:t>
        <a:bodyPr/>
        <a:lstStyle/>
        <a:p>
          <a:endParaRPr lang="en-US"/>
        </a:p>
      </dgm:t>
    </dgm:pt>
    <dgm:pt modelId="{041881AB-D5DE-4534-AC08-4928DD1CDF08}" type="sibTrans" cxnId="{81FAAB3C-CC42-4508-9C50-6B9C2498E010}">
      <dgm:prSet/>
      <dgm:spPr/>
      <dgm:t>
        <a:bodyPr/>
        <a:lstStyle/>
        <a:p>
          <a:endParaRPr lang="en-US"/>
        </a:p>
      </dgm:t>
    </dgm:pt>
    <dgm:pt modelId="{C54A264D-F709-43BB-9FE1-A61AA12245EB}">
      <dgm:prSet/>
      <dgm:spPr/>
      <dgm:t>
        <a:bodyPr/>
        <a:lstStyle/>
        <a:p>
          <a:pPr algn="ctr"/>
          <a:r>
            <a:rPr lang="hu-HU"/>
            <a:t>kampány, rendezvény, információs nap szervezése </a:t>
          </a:r>
          <a:endParaRPr lang="en-US"/>
        </a:p>
      </dgm:t>
    </dgm:pt>
    <dgm:pt modelId="{0108D8F9-E940-4400-AD27-29F9AC1FD020}" type="parTrans" cxnId="{9C0DEDFB-BA33-4E55-8555-D057CC1427A7}">
      <dgm:prSet/>
      <dgm:spPr/>
      <dgm:t>
        <a:bodyPr/>
        <a:lstStyle/>
        <a:p>
          <a:endParaRPr lang="en-US"/>
        </a:p>
      </dgm:t>
    </dgm:pt>
    <dgm:pt modelId="{D63338EE-B321-434C-8EC6-94B68025EFFC}" type="sibTrans" cxnId="{9C0DEDFB-BA33-4E55-8555-D057CC1427A7}">
      <dgm:prSet/>
      <dgm:spPr/>
      <dgm:t>
        <a:bodyPr/>
        <a:lstStyle/>
        <a:p>
          <a:endParaRPr lang="en-US"/>
        </a:p>
      </dgm:t>
    </dgm:pt>
    <dgm:pt modelId="{443FA92C-1624-4CE6-9641-D555E2ACB855}" type="pres">
      <dgm:prSet presAssocID="{84114115-A7B6-4A89-A0D2-4DE41587E8F8}" presName="vert0" presStyleCnt="0">
        <dgm:presLayoutVars>
          <dgm:dir/>
          <dgm:animOne val="branch"/>
          <dgm:animLvl val="lvl"/>
        </dgm:presLayoutVars>
      </dgm:prSet>
      <dgm:spPr/>
    </dgm:pt>
    <dgm:pt modelId="{73B62335-53E8-4C58-80BD-B176DAC69FFF}" type="pres">
      <dgm:prSet presAssocID="{F862ADAD-9B3D-4821-8525-C0C2E71BC1DC}" presName="thickLine" presStyleLbl="alignNode1" presStyleIdx="0" presStyleCnt="4"/>
      <dgm:spPr/>
    </dgm:pt>
    <dgm:pt modelId="{AA15C3EB-B153-4D89-A9F1-1F7BCE88F8F8}" type="pres">
      <dgm:prSet presAssocID="{F862ADAD-9B3D-4821-8525-C0C2E71BC1DC}" presName="horz1" presStyleCnt="0"/>
      <dgm:spPr/>
    </dgm:pt>
    <dgm:pt modelId="{C6B84E51-0720-4DD9-A5CE-86CEA4F5B02F}" type="pres">
      <dgm:prSet presAssocID="{F862ADAD-9B3D-4821-8525-C0C2E71BC1DC}" presName="tx1" presStyleLbl="revTx" presStyleIdx="0" presStyleCnt="4"/>
      <dgm:spPr/>
    </dgm:pt>
    <dgm:pt modelId="{0DD26CAD-3D3B-4D7A-9031-C3C76F927D4A}" type="pres">
      <dgm:prSet presAssocID="{F862ADAD-9B3D-4821-8525-C0C2E71BC1DC}" presName="vert1" presStyleCnt="0"/>
      <dgm:spPr/>
    </dgm:pt>
    <dgm:pt modelId="{80DC2D35-3844-4661-9096-BAB1E44CAFEB}" type="pres">
      <dgm:prSet presAssocID="{DF8F218E-CA96-4A77-B0BB-6F2076594ECB}" presName="thickLine" presStyleLbl="alignNode1" presStyleIdx="1" presStyleCnt="4"/>
      <dgm:spPr/>
    </dgm:pt>
    <dgm:pt modelId="{E25EF93A-4036-413A-9AE5-2E2565B17751}" type="pres">
      <dgm:prSet presAssocID="{DF8F218E-CA96-4A77-B0BB-6F2076594ECB}" presName="horz1" presStyleCnt="0"/>
      <dgm:spPr/>
    </dgm:pt>
    <dgm:pt modelId="{43D0885A-D853-40A9-B4D7-836674D5A48D}" type="pres">
      <dgm:prSet presAssocID="{DF8F218E-CA96-4A77-B0BB-6F2076594ECB}" presName="tx1" presStyleLbl="revTx" presStyleIdx="1" presStyleCnt="4"/>
      <dgm:spPr/>
    </dgm:pt>
    <dgm:pt modelId="{4734600B-CF56-41E9-80B5-3375E11176F9}" type="pres">
      <dgm:prSet presAssocID="{DF8F218E-CA96-4A77-B0BB-6F2076594ECB}" presName="vert1" presStyleCnt="0"/>
      <dgm:spPr/>
    </dgm:pt>
    <dgm:pt modelId="{2D2D06AE-C8CD-4338-90B0-F2438F4CEDA6}" type="pres">
      <dgm:prSet presAssocID="{B1A0A816-A0E3-4A30-B6C9-533D13773C98}" presName="thickLine" presStyleLbl="alignNode1" presStyleIdx="2" presStyleCnt="4"/>
      <dgm:spPr/>
    </dgm:pt>
    <dgm:pt modelId="{2F784D7E-D234-47CF-9099-9A52933102E7}" type="pres">
      <dgm:prSet presAssocID="{B1A0A816-A0E3-4A30-B6C9-533D13773C98}" presName="horz1" presStyleCnt="0"/>
      <dgm:spPr/>
    </dgm:pt>
    <dgm:pt modelId="{6DF211B1-7E88-4CAA-A134-25E30E5887B4}" type="pres">
      <dgm:prSet presAssocID="{B1A0A816-A0E3-4A30-B6C9-533D13773C98}" presName="tx1" presStyleLbl="revTx" presStyleIdx="2" presStyleCnt="4"/>
      <dgm:spPr/>
    </dgm:pt>
    <dgm:pt modelId="{6027EDBA-60D5-427F-A05A-42FA5FA7BFEB}" type="pres">
      <dgm:prSet presAssocID="{B1A0A816-A0E3-4A30-B6C9-533D13773C98}" presName="vert1" presStyleCnt="0"/>
      <dgm:spPr/>
    </dgm:pt>
    <dgm:pt modelId="{457E6D69-C6AF-4DDC-A5BA-85A3568A1E94}" type="pres">
      <dgm:prSet presAssocID="{C54A264D-F709-43BB-9FE1-A61AA12245EB}" presName="thickLine" presStyleLbl="alignNode1" presStyleIdx="3" presStyleCnt="4"/>
      <dgm:spPr/>
    </dgm:pt>
    <dgm:pt modelId="{2D5A0489-853F-4832-923A-630AF9AA0DB5}" type="pres">
      <dgm:prSet presAssocID="{C54A264D-F709-43BB-9FE1-A61AA12245EB}" presName="horz1" presStyleCnt="0"/>
      <dgm:spPr/>
    </dgm:pt>
    <dgm:pt modelId="{23E7104E-CB6B-4829-8386-B932AAB4DED1}" type="pres">
      <dgm:prSet presAssocID="{C54A264D-F709-43BB-9FE1-A61AA12245EB}" presName="tx1" presStyleLbl="revTx" presStyleIdx="3" presStyleCnt="4"/>
      <dgm:spPr/>
    </dgm:pt>
    <dgm:pt modelId="{ED03AFB3-B30D-43B1-AEEC-3620F1267B66}" type="pres">
      <dgm:prSet presAssocID="{C54A264D-F709-43BB-9FE1-A61AA12245EB}" presName="vert1" presStyleCnt="0"/>
      <dgm:spPr/>
    </dgm:pt>
  </dgm:ptLst>
  <dgm:cxnLst>
    <dgm:cxn modelId="{72BDDD2D-EA3C-400D-A29E-8C80B88D49C1}" srcId="{84114115-A7B6-4A89-A0D2-4DE41587E8F8}" destId="{F862ADAD-9B3D-4821-8525-C0C2E71BC1DC}" srcOrd="0" destOrd="0" parTransId="{E5CF3C62-4D2F-4504-AAFD-AAADFA6D0DCE}" sibTransId="{4E2D6336-D8F5-4A0B-B907-068D53DDBE9A}"/>
    <dgm:cxn modelId="{81FAAB3C-CC42-4508-9C50-6B9C2498E010}" srcId="{84114115-A7B6-4A89-A0D2-4DE41587E8F8}" destId="{B1A0A816-A0E3-4A30-B6C9-533D13773C98}" srcOrd="2" destOrd="0" parTransId="{5B886116-0E09-4AB9-8ADF-DB8679FD67AB}" sibTransId="{041881AB-D5DE-4534-AC08-4928DD1CDF08}"/>
    <dgm:cxn modelId="{6974D95D-66A6-4878-A740-B5C8CE0366A5}" type="presOf" srcId="{DF8F218E-CA96-4A77-B0BB-6F2076594ECB}" destId="{43D0885A-D853-40A9-B4D7-836674D5A48D}" srcOrd="0" destOrd="0" presId="urn:microsoft.com/office/officeart/2008/layout/LinedList"/>
    <dgm:cxn modelId="{C4867157-B0AF-4952-9CAA-75270CF1E554}" type="presOf" srcId="{84114115-A7B6-4A89-A0D2-4DE41587E8F8}" destId="{443FA92C-1624-4CE6-9641-D555E2ACB855}" srcOrd="0" destOrd="0" presId="urn:microsoft.com/office/officeart/2008/layout/LinedList"/>
    <dgm:cxn modelId="{B2A6E7A8-C42D-413E-8ED0-0C650A58C4CA}" type="presOf" srcId="{C54A264D-F709-43BB-9FE1-A61AA12245EB}" destId="{23E7104E-CB6B-4829-8386-B932AAB4DED1}" srcOrd="0" destOrd="0" presId="urn:microsoft.com/office/officeart/2008/layout/LinedList"/>
    <dgm:cxn modelId="{655C44B0-7DB1-4C14-AC42-A61EC355793D}" type="presOf" srcId="{F862ADAD-9B3D-4821-8525-C0C2E71BC1DC}" destId="{C6B84E51-0720-4DD9-A5CE-86CEA4F5B02F}" srcOrd="0" destOrd="0" presId="urn:microsoft.com/office/officeart/2008/layout/LinedList"/>
    <dgm:cxn modelId="{03BF6DCF-6AE8-4F66-B41B-C058AC650867}" srcId="{84114115-A7B6-4A89-A0D2-4DE41587E8F8}" destId="{DF8F218E-CA96-4A77-B0BB-6F2076594ECB}" srcOrd="1" destOrd="0" parTransId="{BC8DC8E4-AB61-4F4C-BC28-8719841FC1D3}" sibTransId="{F878CE1E-71FE-4430-8EED-43E71CC01B8E}"/>
    <dgm:cxn modelId="{C9F21FD4-5FCD-4804-A437-F5DDA0F57124}" type="presOf" srcId="{B1A0A816-A0E3-4A30-B6C9-533D13773C98}" destId="{6DF211B1-7E88-4CAA-A134-25E30E5887B4}" srcOrd="0" destOrd="0" presId="urn:microsoft.com/office/officeart/2008/layout/LinedList"/>
    <dgm:cxn modelId="{9C0DEDFB-BA33-4E55-8555-D057CC1427A7}" srcId="{84114115-A7B6-4A89-A0D2-4DE41587E8F8}" destId="{C54A264D-F709-43BB-9FE1-A61AA12245EB}" srcOrd="3" destOrd="0" parTransId="{0108D8F9-E940-4400-AD27-29F9AC1FD020}" sibTransId="{D63338EE-B321-434C-8EC6-94B68025EFFC}"/>
    <dgm:cxn modelId="{7CAAB5C6-31AC-4B00-970B-CC4DFBA347C1}" type="presParOf" srcId="{443FA92C-1624-4CE6-9641-D555E2ACB855}" destId="{73B62335-53E8-4C58-80BD-B176DAC69FFF}" srcOrd="0" destOrd="0" presId="urn:microsoft.com/office/officeart/2008/layout/LinedList"/>
    <dgm:cxn modelId="{1E23B0FF-2734-4994-AB58-174F73D891E1}" type="presParOf" srcId="{443FA92C-1624-4CE6-9641-D555E2ACB855}" destId="{AA15C3EB-B153-4D89-A9F1-1F7BCE88F8F8}" srcOrd="1" destOrd="0" presId="urn:microsoft.com/office/officeart/2008/layout/LinedList"/>
    <dgm:cxn modelId="{A326DEB1-2922-485A-B7A3-C84680106EF3}" type="presParOf" srcId="{AA15C3EB-B153-4D89-A9F1-1F7BCE88F8F8}" destId="{C6B84E51-0720-4DD9-A5CE-86CEA4F5B02F}" srcOrd="0" destOrd="0" presId="urn:microsoft.com/office/officeart/2008/layout/LinedList"/>
    <dgm:cxn modelId="{C41F9262-A955-4303-A69D-DAB51A585951}" type="presParOf" srcId="{AA15C3EB-B153-4D89-A9F1-1F7BCE88F8F8}" destId="{0DD26CAD-3D3B-4D7A-9031-C3C76F927D4A}" srcOrd="1" destOrd="0" presId="urn:microsoft.com/office/officeart/2008/layout/LinedList"/>
    <dgm:cxn modelId="{7ACBC31D-F0DA-4616-9F7F-52A8999C802C}" type="presParOf" srcId="{443FA92C-1624-4CE6-9641-D555E2ACB855}" destId="{80DC2D35-3844-4661-9096-BAB1E44CAFEB}" srcOrd="2" destOrd="0" presId="urn:microsoft.com/office/officeart/2008/layout/LinedList"/>
    <dgm:cxn modelId="{22AAAAAC-C925-4835-A18E-BEFA255DAB21}" type="presParOf" srcId="{443FA92C-1624-4CE6-9641-D555E2ACB855}" destId="{E25EF93A-4036-413A-9AE5-2E2565B17751}" srcOrd="3" destOrd="0" presId="urn:microsoft.com/office/officeart/2008/layout/LinedList"/>
    <dgm:cxn modelId="{98E86149-28B5-484A-BFF9-19D807A24C49}" type="presParOf" srcId="{E25EF93A-4036-413A-9AE5-2E2565B17751}" destId="{43D0885A-D853-40A9-B4D7-836674D5A48D}" srcOrd="0" destOrd="0" presId="urn:microsoft.com/office/officeart/2008/layout/LinedList"/>
    <dgm:cxn modelId="{938F6117-32B0-4A87-8EAB-363F4E299175}" type="presParOf" srcId="{E25EF93A-4036-413A-9AE5-2E2565B17751}" destId="{4734600B-CF56-41E9-80B5-3375E11176F9}" srcOrd="1" destOrd="0" presId="urn:microsoft.com/office/officeart/2008/layout/LinedList"/>
    <dgm:cxn modelId="{6B10B5C9-1DE4-4EA8-ACF4-C135B3F90306}" type="presParOf" srcId="{443FA92C-1624-4CE6-9641-D555E2ACB855}" destId="{2D2D06AE-C8CD-4338-90B0-F2438F4CEDA6}" srcOrd="4" destOrd="0" presId="urn:microsoft.com/office/officeart/2008/layout/LinedList"/>
    <dgm:cxn modelId="{E90C9250-84B3-4984-84F6-D4212B150F73}" type="presParOf" srcId="{443FA92C-1624-4CE6-9641-D555E2ACB855}" destId="{2F784D7E-D234-47CF-9099-9A52933102E7}" srcOrd="5" destOrd="0" presId="urn:microsoft.com/office/officeart/2008/layout/LinedList"/>
    <dgm:cxn modelId="{BD7174B5-A541-441C-A583-EB48D7075525}" type="presParOf" srcId="{2F784D7E-D234-47CF-9099-9A52933102E7}" destId="{6DF211B1-7E88-4CAA-A134-25E30E5887B4}" srcOrd="0" destOrd="0" presId="urn:microsoft.com/office/officeart/2008/layout/LinedList"/>
    <dgm:cxn modelId="{E063FA21-0268-4737-B822-E3A5C1945237}" type="presParOf" srcId="{2F784D7E-D234-47CF-9099-9A52933102E7}" destId="{6027EDBA-60D5-427F-A05A-42FA5FA7BFEB}" srcOrd="1" destOrd="0" presId="urn:microsoft.com/office/officeart/2008/layout/LinedList"/>
    <dgm:cxn modelId="{3668102C-FB58-48A7-9851-90EE2FDC5D39}" type="presParOf" srcId="{443FA92C-1624-4CE6-9641-D555E2ACB855}" destId="{457E6D69-C6AF-4DDC-A5BA-85A3568A1E94}" srcOrd="6" destOrd="0" presId="urn:microsoft.com/office/officeart/2008/layout/LinedList"/>
    <dgm:cxn modelId="{ECF9430E-1AE2-4466-B3B9-460B308363C3}" type="presParOf" srcId="{443FA92C-1624-4CE6-9641-D555E2ACB855}" destId="{2D5A0489-853F-4832-923A-630AF9AA0DB5}" srcOrd="7" destOrd="0" presId="urn:microsoft.com/office/officeart/2008/layout/LinedList"/>
    <dgm:cxn modelId="{FBEDEA0F-A894-4E27-B849-C3FE870FE887}" type="presParOf" srcId="{2D5A0489-853F-4832-923A-630AF9AA0DB5}" destId="{23E7104E-CB6B-4829-8386-B932AAB4DED1}" srcOrd="0" destOrd="0" presId="urn:microsoft.com/office/officeart/2008/layout/LinedList"/>
    <dgm:cxn modelId="{C8A9CBD3-7C4B-49FD-BC58-D9547B11924D}" type="presParOf" srcId="{2D5A0489-853F-4832-923A-630AF9AA0DB5}" destId="{ED03AFB3-B30D-43B1-AEEC-3620F1267B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DD039-B48D-4368-B993-CADF4BCF7BE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13714F-C6A9-4D16-98CB-CEA5C7CB95F3}">
      <dgm:prSet/>
      <dgm:spPr/>
      <dgm:t>
        <a:bodyPr/>
        <a:lstStyle/>
        <a:p>
          <a:r>
            <a:rPr lang="hu-HU"/>
            <a:t>Vadállatok</a:t>
          </a:r>
          <a:endParaRPr lang="en-US"/>
        </a:p>
      </dgm:t>
    </dgm:pt>
    <dgm:pt modelId="{28531A4C-731F-49DB-92D5-C7B356FB564C}" type="parTrans" cxnId="{1D295866-7F49-4CEB-8598-3527C3C43211}">
      <dgm:prSet/>
      <dgm:spPr/>
      <dgm:t>
        <a:bodyPr/>
        <a:lstStyle/>
        <a:p>
          <a:endParaRPr lang="en-US"/>
        </a:p>
      </dgm:t>
    </dgm:pt>
    <dgm:pt modelId="{A54CC208-6DBD-46AC-9504-85AC165E040B}" type="sibTrans" cxnId="{1D295866-7F49-4CEB-8598-3527C3C43211}">
      <dgm:prSet/>
      <dgm:spPr/>
      <dgm:t>
        <a:bodyPr/>
        <a:lstStyle/>
        <a:p>
          <a:endParaRPr lang="en-US"/>
        </a:p>
      </dgm:t>
    </dgm:pt>
    <dgm:pt modelId="{401B51E4-4188-4CB9-800B-05AED0FFBD09}">
      <dgm:prSet/>
      <dgm:spPr/>
      <dgm:t>
        <a:bodyPr/>
        <a:lstStyle/>
        <a:p>
          <a:r>
            <a:rPr lang="hu-HU"/>
            <a:t>Természetben élnek</a:t>
          </a:r>
          <a:endParaRPr lang="en-US"/>
        </a:p>
      </dgm:t>
    </dgm:pt>
    <dgm:pt modelId="{2FBA2947-77BF-4B97-965E-346B79CD3217}" type="parTrans" cxnId="{DFDA4A92-F859-4587-BDA2-C6D816E96AD3}">
      <dgm:prSet/>
      <dgm:spPr/>
      <dgm:t>
        <a:bodyPr/>
        <a:lstStyle/>
        <a:p>
          <a:endParaRPr lang="en-US"/>
        </a:p>
      </dgm:t>
    </dgm:pt>
    <dgm:pt modelId="{7E4F5C77-5F2A-4494-B21E-29FE55DFCD40}" type="sibTrans" cxnId="{DFDA4A92-F859-4587-BDA2-C6D816E96AD3}">
      <dgm:prSet/>
      <dgm:spPr/>
      <dgm:t>
        <a:bodyPr/>
        <a:lstStyle/>
        <a:p>
          <a:endParaRPr lang="en-US"/>
        </a:p>
      </dgm:t>
    </dgm:pt>
    <dgm:pt modelId="{AAAB45AD-8F9C-4507-8C56-4512B820A261}">
      <dgm:prSet/>
      <dgm:spPr/>
      <dgm:t>
        <a:bodyPr/>
        <a:lstStyle/>
        <a:p>
          <a:r>
            <a:rPr lang="hu-HU"/>
            <a:t>Emberi befolyásolás mentes</a:t>
          </a:r>
          <a:endParaRPr lang="en-US"/>
        </a:p>
      </dgm:t>
    </dgm:pt>
    <dgm:pt modelId="{6701477B-9E81-4AFB-A5A8-25CA13270A74}" type="parTrans" cxnId="{76873BCC-5F8A-4482-936A-B4F3B3982E4E}">
      <dgm:prSet/>
      <dgm:spPr/>
      <dgm:t>
        <a:bodyPr/>
        <a:lstStyle/>
        <a:p>
          <a:endParaRPr lang="en-US"/>
        </a:p>
      </dgm:t>
    </dgm:pt>
    <dgm:pt modelId="{FA28255A-B7BD-4A47-9D90-A1F52881520B}" type="sibTrans" cxnId="{76873BCC-5F8A-4482-936A-B4F3B3982E4E}">
      <dgm:prSet/>
      <dgm:spPr/>
      <dgm:t>
        <a:bodyPr/>
        <a:lstStyle/>
        <a:p>
          <a:endParaRPr lang="en-US"/>
        </a:p>
      </dgm:t>
    </dgm:pt>
    <dgm:pt modelId="{74C2007B-1AAF-422C-9099-AC52539D16E2}">
      <dgm:prSet/>
      <dgm:spPr/>
      <dgm:t>
        <a:bodyPr/>
        <a:lstStyle/>
        <a:p>
          <a:r>
            <a:rPr lang="hu-HU"/>
            <a:t>Háziállatok:</a:t>
          </a:r>
          <a:endParaRPr lang="en-US"/>
        </a:p>
      </dgm:t>
    </dgm:pt>
    <dgm:pt modelId="{29B8C58B-8484-4A3B-B7D2-0980454325DF}" type="parTrans" cxnId="{C82576F9-AE9A-4FAC-B3D0-C3DD1318698D}">
      <dgm:prSet/>
      <dgm:spPr/>
      <dgm:t>
        <a:bodyPr/>
        <a:lstStyle/>
        <a:p>
          <a:endParaRPr lang="en-US"/>
        </a:p>
      </dgm:t>
    </dgm:pt>
    <dgm:pt modelId="{10CE9BB0-4179-438B-965C-C804DE2F7476}" type="sibTrans" cxnId="{C82576F9-AE9A-4FAC-B3D0-C3DD1318698D}">
      <dgm:prSet/>
      <dgm:spPr/>
      <dgm:t>
        <a:bodyPr/>
        <a:lstStyle/>
        <a:p>
          <a:endParaRPr lang="en-US"/>
        </a:p>
      </dgm:t>
    </dgm:pt>
    <dgm:pt modelId="{E2E11530-B555-4687-8AD6-1C9BB8679448}">
      <dgm:prSet/>
      <dgm:spPr/>
      <dgm:t>
        <a:bodyPr/>
        <a:lstStyle/>
        <a:p>
          <a:r>
            <a:rPr lang="hu-HU"/>
            <a:t>Kevés faj háziasodott teljesen</a:t>
          </a:r>
          <a:endParaRPr lang="en-US"/>
        </a:p>
      </dgm:t>
    </dgm:pt>
    <dgm:pt modelId="{91306FAE-D260-440D-B180-D4BAD419D67B}" type="parTrans" cxnId="{DFEAFE0A-755C-47FC-AFD9-0C083BD4CA31}">
      <dgm:prSet/>
      <dgm:spPr/>
      <dgm:t>
        <a:bodyPr/>
        <a:lstStyle/>
        <a:p>
          <a:endParaRPr lang="en-US"/>
        </a:p>
      </dgm:t>
    </dgm:pt>
    <dgm:pt modelId="{D0FCE71D-315F-477D-B0C0-4E37D848AA4C}" type="sibTrans" cxnId="{DFEAFE0A-755C-47FC-AFD9-0C083BD4CA31}">
      <dgm:prSet/>
      <dgm:spPr/>
      <dgm:t>
        <a:bodyPr/>
        <a:lstStyle/>
        <a:p>
          <a:endParaRPr lang="en-US"/>
        </a:p>
      </dgm:t>
    </dgm:pt>
    <dgm:pt modelId="{CCC49000-EB77-47E9-A299-1EDAFB4553E5}">
      <dgm:prSet/>
      <dgm:spPr/>
      <dgm:t>
        <a:bodyPr/>
        <a:lstStyle/>
        <a:p>
          <a:r>
            <a:rPr lang="hu-HU"/>
            <a:t>Emberek irányítják:</a:t>
          </a:r>
          <a:endParaRPr lang="en-US"/>
        </a:p>
      </dgm:t>
    </dgm:pt>
    <dgm:pt modelId="{9CEB3F69-EF85-4012-BD15-2BBEF0BCA033}" type="parTrans" cxnId="{828FBD72-BD4D-4922-8E67-D761A99EFE1F}">
      <dgm:prSet/>
      <dgm:spPr/>
      <dgm:t>
        <a:bodyPr/>
        <a:lstStyle/>
        <a:p>
          <a:endParaRPr lang="en-US"/>
        </a:p>
      </dgm:t>
    </dgm:pt>
    <dgm:pt modelId="{1DD61391-5E11-4F30-B94D-1F2125172F81}" type="sibTrans" cxnId="{828FBD72-BD4D-4922-8E67-D761A99EFE1F}">
      <dgm:prSet/>
      <dgm:spPr/>
      <dgm:t>
        <a:bodyPr/>
        <a:lstStyle/>
        <a:p>
          <a:endParaRPr lang="en-US"/>
        </a:p>
      </dgm:t>
    </dgm:pt>
    <dgm:pt modelId="{C6DCBA80-21C7-4FAB-91CF-A93B0C29CFAA}">
      <dgm:prSet/>
      <dgm:spPr/>
      <dgm:t>
        <a:bodyPr/>
        <a:lstStyle/>
        <a:p>
          <a:r>
            <a:rPr lang="hu-HU"/>
            <a:t>Viselkedésüket</a:t>
          </a:r>
          <a:endParaRPr lang="en-US"/>
        </a:p>
      </dgm:t>
    </dgm:pt>
    <dgm:pt modelId="{9BEFA886-AA6C-4756-9290-E0DD78522F66}" type="parTrans" cxnId="{79EC73F3-2422-4982-A89A-1E18555FC43B}">
      <dgm:prSet/>
      <dgm:spPr/>
      <dgm:t>
        <a:bodyPr/>
        <a:lstStyle/>
        <a:p>
          <a:endParaRPr lang="en-US"/>
        </a:p>
      </dgm:t>
    </dgm:pt>
    <dgm:pt modelId="{49856710-43DA-45D1-8D41-9388FF951B0B}" type="sibTrans" cxnId="{79EC73F3-2422-4982-A89A-1E18555FC43B}">
      <dgm:prSet/>
      <dgm:spPr/>
      <dgm:t>
        <a:bodyPr/>
        <a:lstStyle/>
        <a:p>
          <a:endParaRPr lang="en-US"/>
        </a:p>
      </dgm:t>
    </dgm:pt>
    <dgm:pt modelId="{5F4DAB36-8770-43E7-87D9-B6A8E01A1D04}">
      <dgm:prSet/>
      <dgm:spPr/>
      <dgm:t>
        <a:bodyPr/>
        <a:lstStyle/>
        <a:p>
          <a:r>
            <a:rPr lang="hu-HU"/>
            <a:t>Etetésüket</a:t>
          </a:r>
          <a:endParaRPr lang="en-US"/>
        </a:p>
      </dgm:t>
    </dgm:pt>
    <dgm:pt modelId="{973C4E99-B099-4EF9-A89F-55918D87C397}" type="parTrans" cxnId="{610D861D-AEB5-449D-9A75-646959F88E60}">
      <dgm:prSet/>
      <dgm:spPr/>
      <dgm:t>
        <a:bodyPr/>
        <a:lstStyle/>
        <a:p>
          <a:endParaRPr lang="en-US"/>
        </a:p>
      </dgm:t>
    </dgm:pt>
    <dgm:pt modelId="{CA2F87A9-E1A9-4A70-8263-EE95AD6F99D1}" type="sibTrans" cxnId="{610D861D-AEB5-449D-9A75-646959F88E60}">
      <dgm:prSet/>
      <dgm:spPr/>
      <dgm:t>
        <a:bodyPr/>
        <a:lstStyle/>
        <a:p>
          <a:endParaRPr lang="en-US"/>
        </a:p>
      </dgm:t>
    </dgm:pt>
    <dgm:pt modelId="{73B2BCFC-DCC9-47A6-8E36-DA6B110EDC2D}">
      <dgm:prSet/>
      <dgm:spPr/>
      <dgm:t>
        <a:bodyPr/>
        <a:lstStyle/>
        <a:p>
          <a:r>
            <a:rPr lang="hu-HU"/>
            <a:t>Jelentős szerepet játszanak az emberi kultúrában</a:t>
          </a:r>
          <a:endParaRPr lang="en-US"/>
        </a:p>
      </dgm:t>
    </dgm:pt>
    <dgm:pt modelId="{B2F43ECD-6EC3-4BAB-AE6A-FEA91196EA17}" type="parTrans" cxnId="{326C7BF3-E6CD-4F10-9E61-78922C8C8700}">
      <dgm:prSet/>
      <dgm:spPr/>
      <dgm:t>
        <a:bodyPr/>
        <a:lstStyle/>
        <a:p>
          <a:endParaRPr lang="en-US"/>
        </a:p>
      </dgm:t>
    </dgm:pt>
    <dgm:pt modelId="{06BC6528-5AFE-495A-A9FF-6BBEA38D5303}" type="sibTrans" cxnId="{326C7BF3-E6CD-4F10-9E61-78922C8C8700}">
      <dgm:prSet/>
      <dgm:spPr/>
      <dgm:t>
        <a:bodyPr/>
        <a:lstStyle/>
        <a:p>
          <a:endParaRPr lang="en-US"/>
        </a:p>
      </dgm:t>
    </dgm:pt>
    <dgm:pt modelId="{1869D6E5-A745-49F0-91CB-04B0FAB2FFC5}">
      <dgm:prSet/>
      <dgm:spPr/>
      <dgm:t>
        <a:bodyPr/>
        <a:lstStyle/>
        <a:p>
          <a:r>
            <a:rPr lang="hu-HU"/>
            <a:t>Szórakozás/társaság</a:t>
          </a:r>
          <a:endParaRPr lang="en-US"/>
        </a:p>
      </dgm:t>
    </dgm:pt>
    <dgm:pt modelId="{266AE103-A48C-4970-90D6-0F99B5CDD11D}" type="parTrans" cxnId="{626D5371-C3BC-4EF6-B486-C9918E8FD065}">
      <dgm:prSet/>
      <dgm:spPr/>
      <dgm:t>
        <a:bodyPr/>
        <a:lstStyle/>
        <a:p>
          <a:endParaRPr lang="en-US"/>
        </a:p>
      </dgm:t>
    </dgm:pt>
    <dgm:pt modelId="{25BEDABD-2646-4B01-BD47-09F69C6A2C3F}" type="sibTrans" cxnId="{626D5371-C3BC-4EF6-B486-C9918E8FD065}">
      <dgm:prSet/>
      <dgm:spPr/>
      <dgm:t>
        <a:bodyPr/>
        <a:lstStyle/>
        <a:p>
          <a:endParaRPr lang="en-US"/>
        </a:p>
      </dgm:t>
    </dgm:pt>
    <dgm:pt modelId="{B78C72FD-0353-4AB3-B6B7-3469D35189E1}">
      <dgm:prSet/>
      <dgm:spPr/>
      <dgm:t>
        <a:bodyPr/>
        <a:lstStyle/>
        <a:p>
          <a:r>
            <a:rPr lang="hu-HU"/>
            <a:t>Mezőgazdaság</a:t>
          </a:r>
          <a:endParaRPr lang="en-US"/>
        </a:p>
      </dgm:t>
    </dgm:pt>
    <dgm:pt modelId="{4A0CF865-F42A-4FB3-A4DA-7094D5DC1DE4}" type="parTrans" cxnId="{5CD3CA71-932E-4519-BEAB-69D4AFAC3942}">
      <dgm:prSet/>
      <dgm:spPr/>
      <dgm:t>
        <a:bodyPr/>
        <a:lstStyle/>
        <a:p>
          <a:endParaRPr lang="en-US"/>
        </a:p>
      </dgm:t>
    </dgm:pt>
    <dgm:pt modelId="{9110EC47-7795-4926-B688-439CF1D54533}" type="sibTrans" cxnId="{5CD3CA71-932E-4519-BEAB-69D4AFAC3942}">
      <dgm:prSet/>
      <dgm:spPr/>
      <dgm:t>
        <a:bodyPr/>
        <a:lstStyle/>
        <a:p>
          <a:endParaRPr lang="en-US"/>
        </a:p>
      </dgm:t>
    </dgm:pt>
    <dgm:pt modelId="{9E6EF3CE-E327-4B0B-BD7E-521AB326525D}">
      <dgm:prSet/>
      <dgm:spPr/>
      <dgm:t>
        <a:bodyPr/>
        <a:lstStyle/>
        <a:p>
          <a:r>
            <a:rPr lang="hu-HU"/>
            <a:t>Közlekedés</a:t>
          </a:r>
          <a:endParaRPr lang="en-US"/>
        </a:p>
      </dgm:t>
    </dgm:pt>
    <dgm:pt modelId="{DE9FFF08-6DE7-4FE5-AC94-FD26C3830B22}" type="parTrans" cxnId="{B72279E1-2B49-434F-B59A-6F17CDD2FF73}">
      <dgm:prSet/>
      <dgm:spPr/>
      <dgm:t>
        <a:bodyPr/>
        <a:lstStyle/>
        <a:p>
          <a:endParaRPr lang="en-US"/>
        </a:p>
      </dgm:t>
    </dgm:pt>
    <dgm:pt modelId="{8F676E20-6AF2-4792-B38F-37AD97817762}" type="sibTrans" cxnId="{B72279E1-2B49-434F-B59A-6F17CDD2FF73}">
      <dgm:prSet/>
      <dgm:spPr/>
      <dgm:t>
        <a:bodyPr/>
        <a:lstStyle/>
        <a:p>
          <a:endParaRPr lang="en-US"/>
        </a:p>
      </dgm:t>
    </dgm:pt>
    <dgm:pt modelId="{E9012351-CA84-4E64-9372-DE69B5A90E35}" type="pres">
      <dgm:prSet presAssocID="{D7EDD039-B48D-4368-B993-CADF4BCF7BE8}" presName="linear" presStyleCnt="0">
        <dgm:presLayoutVars>
          <dgm:dir/>
          <dgm:animLvl val="lvl"/>
          <dgm:resizeHandles val="exact"/>
        </dgm:presLayoutVars>
      </dgm:prSet>
      <dgm:spPr/>
    </dgm:pt>
    <dgm:pt modelId="{D21D1060-A493-46E6-BC14-AD323448CA00}" type="pres">
      <dgm:prSet presAssocID="{9913714F-C6A9-4D16-98CB-CEA5C7CB95F3}" presName="parentLin" presStyleCnt="0"/>
      <dgm:spPr/>
    </dgm:pt>
    <dgm:pt modelId="{5C5E614B-9160-4034-A56E-FF1B80F7614E}" type="pres">
      <dgm:prSet presAssocID="{9913714F-C6A9-4D16-98CB-CEA5C7CB95F3}" presName="parentLeftMargin" presStyleLbl="node1" presStyleIdx="0" presStyleCnt="2"/>
      <dgm:spPr/>
    </dgm:pt>
    <dgm:pt modelId="{D8A3A7FC-6D02-4BC8-9237-A7E84C94B21B}" type="pres">
      <dgm:prSet presAssocID="{9913714F-C6A9-4D16-98CB-CEA5C7CB95F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38B01C-809A-4CF8-8DA4-E3B442EEC7A9}" type="pres">
      <dgm:prSet presAssocID="{9913714F-C6A9-4D16-98CB-CEA5C7CB95F3}" presName="negativeSpace" presStyleCnt="0"/>
      <dgm:spPr/>
    </dgm:pt>
    <dgm:pt modelId="{275890A7-AB17-453D-BC96-68CD97134170}" type="pres">
      <dgm:prSet presAssocID="{9913714F-C6A9-4D16-98CB-CEA5C7CB95F3}" presName="childText" presStyleLbl="conFgAcc1" presStyleIdx="0" presStyleCnt="2">
        <dgm:presLayoutVars>
          <dgm:bulletEnabled val="1"/>
        </dgm:presLayoutVars>
      </dgm:prSet>
      <dgm:spPr/>
    </dgm:pt>
    <dgm:pt modelId="{97FDFBDB-22DF-4FA3-90E9-94D6A5E9A205}" type="pres">
      <dgm:prSet presAssocID="{A54CC208-6DBD-46AC-9504-85AC165E040B}" presName="spaceBetweenRectangles" presStyleCnt="0"/>
      <dgm:spPr/>
    </dgm:pt>
    <dgm:pt modelId="{4C789720-73BC-46EE-93E7-4850F292C70E}" type="pres">
      <dgm:prSet presAssocID="{74C2007B-1AAF-422C-9099-AC52539D16E2}" presName="parentLin" presStyleCnt="0"/>
      <dgm:spPr/>
    </dgm:pt>
    <dgm:pt modelId="{383C8794-7820-4E56-90D3-744BFF53BF95}" type="pres">
      <dgm:prSet presAssocID="{74C2007B-1AAF-422C-9099-AC52539D16E2}" presName="parentLeftMargin" presStyleLbl="node1" presStyleIdx="0" presStyleCnt="2"/>
      <dgm:spPr/>
    </dgm:pt>
    <dgm:pt modelId="{FB9065C6-4E4C-4BC1-AE35-5BCE11293712}" type="pres">
      <dgm:prSet presAssocID="{74C2007B-1AAF-422C-9099-AC52539D16E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CF228A0-CC7D-442F-BA39-3E9A75E92243}" type="pres">
      <dgm:prSet presAssocID="{74C2007B-1AAF-422C-9099-AC52539D16E2}" presName="negativeSpace" presStyleCnt="0"/>
      <dgm:spPr/>
    </dgm:pt>
    <dgm:pt modelId="{C9296177-9BAC-46F4-ADBB-9C2FAA1A3395}" type="pres">
      <dgm:prSet presAssocID="{74C2007B-1AAF-422C-9099-AC52539D16E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0528701-317F-4CD6-88CE-92643F2A05D9}" type="presOf" srcId="{C6DCBA80-21C7-4FAB-91CF-A93B0C29CFAA}" destId="{C9296177-9BAC-46F4-ADBB-9C2FAA1A3395}" srcOrd="0" destOrd="2" presId="urn:microsoft.com/office/officeart/2005/8/layout/list1"/>
    <dgm:cxn modelId="{DFEAFE0A-755C-47FC-AFD9-0C083BD4CA31}" srcId="{74C2007B-1AAF-422C-9099-AC52539D16E2}" destId="{E2E11530-B555-4687-8AD6-1C9BB8679448}" srcOrd="0" destOrd="0" parTransId="{91306FAE-D260-440D-B180-D4BAD419D67B}" sibTransId="{D0FCE71D-315F-477D-B0C0-4E37D848AA4C}"/>
    <dgm:cxn modelId="{610D861D-AEB5-449D-9A75-646959F88E60}" srcId="{CCC49000-EB77-47E9-A299-1EDAFB4553E5}" destId="{5F4DAB36-8770-43E7-87D9-B6A8E01A1D04}" srcOrd="1" destOrd="0" parTransId="{973C4E99-B099-4EF9-A89F-55918D87C397}" sibTransId="{CA2F87A9-E1A9-4A70-8263-EE95AD6F99D1}"/>
    <dgm:cxn modelId="{0EBA7722-DDE5-4BF4-BEDF-E5CF2213593F}" type="presOf" srcId="{B78C72FD-0353-4AB3-B6B7-3469D35189E1}" destId="{C9296177-9BAC-46F4-ADBB-9C2FAA1A3395}" srcOrd="0" destOrd="6" presId="urn:microsoft.com/office/officeart/2005/8/layout/list1"/>
    <dgm:cxn modelId="{EE61CE22-A8F7-4E5A-8AC1-2B443ADC2E21}" type="presOf" srcId="{9E6EF3CE-E327-4B0B-BD7E-521AB326525D}" destId="{C9296177-9BAC-46F4-ADBB-9C2FAA1A3395}" srcOrd="0" destOrd="7" presId="urn:microsoft.com/office/officeart/2005/8/layout/list1"/>
    <dgm:cxn modelId="{A8360625-14F8-4D16-B870-0B3AF8A32A89}" type="presOf" srcId="{401B51E4-4188-4CB9-800B-05AED0FFBD09}" destId="{275890A7-AB17-453D-BC96-68CD97134170}" srcOrd="0" destOrd="0" presId="urn:microsoft.com/office/officeart/2005/8/layout/list1"/>
    <dgm:cxn modelId="{E247632D-40DC-4A3C-A597-3900F9003E85}" type="presOf" srcId="{CCC49000-EB77-47E9-A299-1EDAFB4553E5}" destId="{C9296177-9BAC-46F4-ADBB-9C2FAA1A3395}" srcOrd="0" destOrd="1" presId="urn:microsoft.com/office/officeart/2005/8/layout/list1"/>
    <dgm:cxn modelId="{8C9CB330-7301-496E-86F0-97EF34FE59E7}" type="presOf" srcId="{E2E11530-B555-4687-8AD6-1C9BB8679448}" destId="{C9296177-9BAC-46F4-ADBB-9C2FAA1A3395}" srcOrd="0" destOrd="0" presId="urn:microsoft.com/office/officeart/2005/8/layout/list1"/>
    <dgm:cxn modelId="{1D295866-7F49-4CEB-8598-3527C3C43211}" srcId="{D7EDD039-B48D-4368-B993-CADF4BCF7BE8}" destId="{9913714F-C6A9-4D16-98CB-CEA5C7CB95F3}" srcOrd="0" destOrd="0" parTransId="{28531A4C-731F-49DB-92D5-C7B356FB564C}" sibTransId="{A54CC208-6DBD-46AC-9504-85AC165E040B}"/>
    <dgm:cxn modelId="{B322756F-807C-4C04-B876-CE4FBA2A68F1}" type="presOf" srcId="{74C2007B-1AAF-422C-9099-AC52539D16E2}" destId="{FB9065C6-4E4C-4BC1-AE35-5BCE11293712}" srcOrd="1" destOrd="0" presId="urn:microsoft.com/office/officeart/2005/8/layout/list1"/>
    <dgm:cxn modelId="{626D5371-C3BC-4EF6-B486-C9918E8FD065}" srcId="{73B2BCFC-DCC9-47A6-8E36-DA6B110EDC2D}" destId="{1869D6E5-A745-49F0-91CB-04B0FAB2FFC5}" srcOrd="0" destOrd="0" parTransId="{266AE103-A48C-4970-90D6-0F99B5CDD11D}" sibTransId="{25BEDABD-2646-4B01-BD47-09F69C6A2C3F}"/>
    <dgm:cxn modelId="{5CD3CA71-932E-4519-BEAB-69D4AFAC3942}" srcId="{73B2BCFC-DCC9-47A6-8E36-DA6B110EDC2D}" destId="{B78C72FD-0353-4AB3-B6B7-3469D35189E1}" srcOrd="1" destOrd="0" parTransId="{4A0CF865-F42A-4FB3-A4DA-7094D5DC1DE4}" sibTransId="{9110EC47-7795-4926-B688-439CF1D54533}"/>
    <dgm:cxn modelId="{828FBD72-BD4D-4922-8E67-D761A99EFE1F}" srcId="{74C2007B-1AAF-422C-9099-AC52539D16E2}" destId="{CCC49000-EB77-47E9-A299-1EDAFB4553E5}" srcOrd="1" destOrd="0" parTransId="{9CEB3F69-EF85-4012-BD15-2BBEF0BCA033}" sibTransId="{1DD61391-5E11-4F30-B94D-1F2125172F81}"/>
    <dgm:cxn modelId="{DEAF5D8D-248B-46F1-9B71-80A4342114B0}" type="presOf" srcId="{74C2007B-1AAF-422C-9099-AC52539D16E2}" destId="{383C8794-7820-4E56-90D3-744BFF53BF95}" srcOrd="0" destOrd="0" presId="urn:microsoft.com/office/officeart/2005/8/layout/list1"/>
    <dgm:cxn modelId="{DFDA4A92-F859-4587-BDA2-C6D816E96AD3}" srcId="{9913714F-C6A9-4D16-98CB-CEA5C7CB95F3}" destId="{401B51E4-4188-4CB9-800B-05AED0FFBD09}" srcOrd="0" destOrd="0" parTransId="{2FBA2947-77BF-4B97-965E-346B79CD3217}" sibTransId="{7E4F5C77-5F2A-4494-B21E-29FE55DFCD40}"/>
    <dgm:cxn modelId="{AAFE0E99-F1BA-494F-AAE1-FEBE5467FCC3}" type="presOf" srcId="{1869D6E5-A745-49F0-91CB-04B0FAB2FFC5}" destId="{C9296177-9BAC-46F4-ADBB-9C2FAA1A3395}" srcOrd="0" destOrd="5" presId="urn:microsoft.com/office/officeart/2005/8/layout/list1"/>
    <dgm:cxn modelId="{BFC441C3-F562-441D-B571-7B5AB2B7623E}" type="presOf" srcId="{73B2BCFC-DCC9-47A6-8E36-DA6B110EDC2D}" destId="{C9296177-9BAC-46F4-ADBB-9C2FAA1A3395}" srcOrd="0" destOrd="4" presId="urn:microsoft.com/office/officeart/2005/8/layout/list1"/>
    <dgm:cxn modelId="{136FF4C9-406B-429B-A009-FCFF644B0B57}" type="presOf" srcId="{9913714F-C6A9-4D16-98CB-CEA5C7CB95F3}" destId="{5C5E614B-9160-4034-A56E-FF1B80F7614E}" srcOrd="0" destOrd="0" presId="urn:microsoft.com/office/officeart/2005/8/layout/list1"/>
    <dgm:cxn modelId="{76873BCC-5F8A-4482-936A-B4F3B3982E4E}" srcId="{401B51E4-4188-4CB9-800B-05AED0FFBD09}" destId="{AAAB45AD-8F9C-4507-8C56-4512B820A261}" srcOrd="0" destOrd="0" parTransId="{6701477B-9E81-4AFB-A5A8-25CA13270A74}" sibTransId="{FA28255A-B7BD-4A47-9D90-A1F52881520B}"/>
    <dgm:cxn modelId="{5A53C2D0-FA26-4091-95B5-B50202C53112}" type="presOf" srcId="{D7EDD039-B48D-4368-B993-CADF4BCF7BE8}" destId="{E9012351-CA84-4E64-9372-DE69B5A90E35}" srcOrd="0" destOrd="0" presId="urn:microsoft.com/office/officeart/2005/8/layout/list1"/>
    <dgm:cxn modelId="{A296FCD6-5848-42D8-81B2-7A2794508524}" type="presOf" srcId="{9913714F-C6A9-4D16-98CB-CEA5C7CB95F3}" destId="{D8A3A7FC-6D02-4BC8-9237-A7E84C94B21B}" srcOrd="1" destOrd="0" presId="urn:microsoft.com/office/officeart/2005/8/layout/list1"/>
    <dgm:cxn modelId="{B72279E1-2B49-434F-B59A-6F17CDD2FF73}" srcId="{73B2BCFC-DCC9-47A6-8E36-DA6B110EDC2D}" destId="{9E6EF3CE-E327-4B0B-BD7E-521AB326525D}" srcOrd="2" destOrd="0" parTransId="{DE9FFF08-6DE7-4FE5-AC94-FD26C3830B22}" sibTransId="{8F676E20-6AF2-4792-B38F-37AD97817762}"/>
    <dgm:cxn modelId="{5E9F01EE-6657-444A-8398-64E42E92A4F0}" type="presOf" srcId="{AAAB45AD-8F9C-4507-8C56-4512B820A261}" destId="{275890A7-AB17-453D-BC96-68CD97134170}" srcOrd="0" destOrd="1" presId="urn:microsoft.com/office/officeart/2005/8/layout/list1"/>
    <dgm:cxn modelId="{041412EF-F61C-459D-9278-65461CCC982C}" type="presOf" srcId="{5F4DAB36-8770-43E7-87D9-B6A8E01A1D04}" destId="{C9296177-9BAC-46F4-ADBB-9C2FAA1A3395}" srcOrd="0" destOrd="3" presId="urn:microsoft.com/office/officeart/2005/8/layout/list1"/>
    <dgm:cxn modelId="{79EC73F3-2422-4982-A89A-1E18555FC43B}" srcId="{CCC49000-EB77-47E9-A299-1EDAFB4553E5}" destId="{C6DCBA80-21C7-4FAB-91CF-A93B0C29CFAA}" srcOrd="0" destOrd="0" parTransId="{9BEFA886-AA6C-4756-9290-E0DD78522F66}" sibTransId="{49856710-43DA-45D1-8D41-9388FF951B0B}"/>
    <dgm:cxn modelId="{326C7BF3-E6CD-4F10-9E61-78922C8C8700}" srcId="{74C2007B-1AAF-422C-9099-AC52539D16E2}" destId="{73B2BCFC-DCC9-47A6-8E36-DA6B110EDC2D}" srcOrd="2" destOrd="0" parTransId="{B2F43ECD-6EC3-4BAB-AE6A-FEA91196EA17}" sibTransId="{06BC6528-5AFE-495A-A9FF-6BBEA38D5303}"/>
    <dgm:cxn modelId="{C82576F9-AE9A-4FAC-B3D0-C3DD1318698D}" srcId="{D7EDD039-B48D-4368-B993-CADF4BCF7BE8}" destId="{74C2007B-1AAF-422C-9099-AC52539D16E2}" srcOrd="1" destOrd="0" parTransId="{29B8C58B-8484-4A3B-B7D2-0980454325DF}" sibTransId="{10CE9BB0-4179-438B-965C-C804DE2F7476}"/>
    <dgm:cxn modelId="{E650EE92-995F-4DF2-9F59-81CB04C066F3}" type="presParOf" srcId="{E9012351-CA84-4E64-9372-DE69B5A90E35}" destId="{D21D1060-A493-46E6-BC14-AD323448CA00}" srcOrd="0" destOrd="0" presId="urn:microsoft.com/office/officeart/2005/8/layout/list1"/>
    <dgm:cxn modelId="{4D37EDD3-E9A3-4466-92A1-95519B303D18}" type="presParOf" srcId="{D21D1060-A493-46E6-BC14-AD323448CA00}" destId="{5C5E614B-9160-4034-A56E-FF1B80F7614E}" srcOrd="0" destOrd="0" presId="urn:microsoft.com/office/officeart/2005/8/layout/list1"/>
    <dgm:cxn modelId="{17D6265B-1121-4274-A098-C1EF97B07DA9}" type="presParOf" srcId="{D21D1060-A493-46E6-BC14-AD323448CA00}" destId="{D8A3A7FC-6D02-4BC8-9237-A7E84C94B21B}" srcOrd="1" destOrd="0" presId="urn:microsoft.com/office/officeart/2005/8/layout/list1"/>
    <dgm:cxn modelId="{F9876F7F-952F-4A43-BF93-BC076205126C}" type="presParOf" srcId="{E9012351-CA84-4E64-9372-DE69B5A90E35}" destId="{1C38B01C-809A-4CF8-8DA4-E3B442EEC7A9}" srcOrd="1" destOrd="0" presId="urn:microsoft.com/office/officeart/2005/8/layout/list1"/>
    <dgm:cxn modelId="{D5D0379F-5A78-4D3D-A65A-17D410F30DFB}" type="presParOf" srcId="{E9012351-CA84-4E64-9372-DE69B5A90E35}" destId="{275890A7-AB17-453D-BC96-68CD97134170}" srcOrd="2" destOrd="0" presId="urn:microsoft.com/office/officeart/2005/8/layout/list1"/>
    <dgm:cxn modelId="{1884C4E2-0284-424B-B0BC-2222DF513E11}" type="presParOf" srcId="{E9012351-CA84-4E64-9372-DE69B5A90E35}" destId="{97FDFBDB-22DF-4FA3-90E9-94D6A5E9A205}" srcOrd="3" destOrd="0" presId="urn:microsoft.com/office/officeart/2005/8/layout/list1"/>
    <dgm:cxn modelId="{3C08BBBD-A6A0-4785-84A0-FADD3014F3D7}" type="presParOf" srcId="{E9012351-CA84-4E64-9372-DE69B5A90E35}" destId="{4C789720-73BC-46EE-93E7-4850F292C70E}" srcOrd="4" destOrd="0" presId="urn:microsoft.com/office/officeart/2005/8/layout/list1"/>
    <dgm:cxn modelId="{69849CEA-B371-44BB-ADC0-B8AEE41F267B}" type="presParOf" srcId="{4C789720-73BC-46EE-93E7-4850F292C70E}" destId="{383C8794-7820-4E56-90D3-744BFF53BF95}" srcOrd="0" destOrd="0" presId="urn:microsoft.com/office/officeart/2005/8/layout/list1"/>
    <dgm:cxn modelId="{2BA7108C-7418-4CE3-B21B-880DAC9FA957}" type="presParOf" srcId="{4C789720-73BC-46EE-93E7-4850F292C70E}" destId="{FB9065C6-4E4C-4BC1-AE35-5BCE11293712}" srcOrd="1" destOrd="0" presId="urn:microsoft.com/office/officeart/2005/8/layout/list1"/>
    <dgm:cxn modelId="{E3591264-18F9-4AD4-A62D-59589FFFA878}" type="presParOf" srcId="{E9012351-CA84-4E64-9372-DE69B5A90E35}" destId="{FCF228A0-CC7D-442F-BA39-3E9A75E92243}" srcOrd="5" destOrd="0" presId="urn:microsoft.com/office/officeart/2005/8/layout/list1"/>
    <dgm:cxn modelId="{40499CB3-5358-46CB-9D32-C8DC3C45400B}" type="presParOf" srcId="{E9012351-CA84-4E64-9372-DE69B5A90E35}" destId="{C9296177-9BAC-46F4-ADBB-9C2FAA1A33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807D9-FA6F-47E3-8467-D83674A67582}" type="doc">
      <dgm:prSet loTypeId="urn:microsoft.com/office/officeart/2005/8/layout/h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8AEB7A-F377-4F0A-BCF0-236E9CE5BDAC}">
      <dgm:prSet/>
      <dgm:spPr/>
      <dgm:t>
        <a:bodyPr/>
        <a:lstStyle/>
        <a:p>
          <a:r>
            <a:rPr lang="hu-HU" noProof="0"/>
            <a:t>Vadállatok:</a:t>
          </a:r>
        </a:p>
      </dgm:t>
    </dgm:pt>
    <dgm:pt modelId="{81D55819-9C1F-415D-BCB7-3EB4BEB46FDC}" type="parTrans" cxnId="{F306225D-89E9-48E9-AC0C-352174BFFB0E}">
      <dgm:prSet/>
      <dgm:spPr/>
      <dgm:t>
        <a:bodyPr/>
        <a:lstStyle/>
        <a:p>
          <a:endParaRPr lang="en-US"/>
        </a:p>
      </dgm:t>
    </dgm:pt>
    <dgm:pt modelId="{06820D23-F571-4210-9553-2226A26F29D7}" type="sibTrans" cxnId="{F306225D-89E9-48E9-AC0C-352174BFFB0E}">
      <dgm:prSet/>
      <dgm:spPr/>
      <dgm:t>
        <a:bodyPr/>
        <a:lstStyle/>
        <a:p>
          <a:endParaRPr lang="en-US"/>
        </a:p>
      </dgm:t>
    </dgm:pt>
    <dgm:pt modelId="{FB7C0420-C3CD-49F9-90CE-C70F821AEA6D}">
      <dgm:prSet/>
      <dgm:spPr/>
      <dgm:t>
        <a:bodyPr/>
        <a:lstStyle/>
        <a:p>
          <a:r>
            <a:rPr lang="hu-HU" noProof="0"/>
            <a:t>Emberi</a:t>
          </a:r>
          <a:r>
            <a:rPr lang="en-US"/>
            <a:t> </a:t>
          </a:r>
          <a:r>
            <a:rPr lang="hu-HU" noProof="0"/>
            <a:t>befolyásolás</a:t>
          </a:r>
          <a:r>
            <a:rPr lang="en-US"/>
            <a:t> </a:t>
          </a:r>
          <a:r>
            <a:rPr lang="hu-HU" noProof="0"/>
            <a:t>nélkül</a:t>
          </a:r>
        </a:p>
      </dgm:t>
    </dgm:pt>
    <dgm:pt modelId="{920A8FFE-DF14-43A9-9855-DD0F90D96F76}" type="parTrans" cxnId="{BCA1C78B-73AA-4742-80AF-2BBBE0702AEC}">
      <dgm:prSet/>
      <dgm:spPr/>
      <dgm:t>
        <a:bodyPr/>
        <a:lstStyle/>
        <a:p>
          <a:endParaRPr lang="en-US"/>
        </a:p>
      </dgm:t>
    </dgm:pt>
    <dgm:pt modelId="{5C3300B8-A3D8-415B-929F-7BD263E18078}" type="sibTrans" cxnId="{BCA1C78B-73AA-4742-80AF-2BBBE0702AEC}">
      <dgm:prSet/>
      <dgm:spPr/>
      <dgm:t>
        <a:bodyPr/>
        <a:lstStyle/>
        <a:p>
          <a:endParaRPr lang="en-US"/>
        </a:p>
      </dgm:t>
    </dgm:pt>
    <dgm:pt modelId="{5E76D7D4-8AB2-4125-A194-87B73204113C}">
      <dgm:prSet/>
      <dgm:spPr/>
      <dgm:t>
        <a:bodyPr/>
        <a:lstStyle/>
        <a:p>
          <a:r>
            <a:rPr lang="hu-HU" noProof="0"/>
            <a:t>Agresszió</a:t>
          </a:r>
        </a:p>
      </dgm:t>
    </dgm:pt>
    <dgm:pt modelId="{DC1EC491-426C-4966-BF20-49BE1F753B33}" type="parTrans" cxnId="{69D13D74-CEF2-4F6E-A3DE-063041EB6CBD}">
      <dgm:prSet/>
      <dgm:spPr/>
      <dgm:t>
        <a:bodyPr/>
        <a:lstStyle/>
        <a:p>
          <a:endParaRPr lang="en-US"/>
        </a:p>
      </dgm:t>
    </dgm:pt>
    <dgm:pt modelId="{91C16E9B-6DBF-45DC-BA8A-D42621FFDAFB}" type="sibTrans" cxnId="{69D13D74-CEF2-4F6E-A3DE-063041EB6CBD}">
      <dgm:prSet/>
      <dgm:spPr/>
      <dgm:t>
        <a:bodyPr/>
        <a:lstStyle/>
        <a:p>
          <a:endParaRPr lang="en-US"/>
        </a:p>
      </dgm:t>
    </dgm:pt>
    <dgm:pt modelId="{158984D3-7542-4406-92D0-7DE52ED09915}">
      <dgm:prSet/>
      <dgm:spPr/>
      <dgm:t>
        <a:bodyPr/>
        <a:lstStyle/>
        <a:p>
          <a:r>
            <a:rPr lang="hu-HU" noProof="0"/>
            <a:t>Mezőgazdaság</a:t>
          </a:r>
          <a:r>
            <a:rPr lang="hu-HU"/>
            <a:t> kártevői</a:t>
          </a:r>
        </a:p>
      </dgm:t>
    </dgm:pt>
    <dgm:pt modelId="{45604464-532E-4C28-B294-357F6A6E3CF8}" type="parTrans" cxnId="{037FE8E4-2D7B-456F-9BED-DB9D4DFACB24}">
      <dgm:prSet/>
      <dgm:spPr/>
      <dgm:t>
        <a:bodyPr/>
        <a:lstStyle/>
        <a:p>
          <a:endParaRPr lang="en-US"/>
        </a:p>
      </dgm:t>
    </dgm:pt>
    <dgm:pt modelId="{4DF016A5-4C12-4E5B-B0AD-09A3DDF6D0E7}" type="sibTrans" cxnId="{037FE8E4-2D7B-456F-9BED-DB9D4DFACB24}">
      <dgm:prSet/>
      <dgm:spPr/>
      <dgm:t>
        <a:bodyPr/>
        <a:lstStyle/>
        <a:p>
          <a:endParaRPr lang="en-US"/>
        </a:p>
      </dgm:t>
    </dgm:pt>
    <dgm:pt modelId="{96C20F96-4C1C-4D28-88BA-34A7817DAB00}">
      <dgm:prSet/>
      <dgm:spPr/>
      <dgm:t>
        <a:bodyPr/>
        <a:lstStyle/>
        <a:p>
          <a:r>
            <a:rPr lang="hu-HU" noProof="0"/>
            <a:t>Háziállatok</a:t>
          </a:r>
          <a:r>
            <a:rPr lang="en-US"/>
            <a:t>:</a:t>
          </a:r>
        </a:p>
      </dgm:t>
    </dgm:pt>
    <dgm:pt modelId="{88A237E9-DE0C-4833-8AAD-28A43A0329F0}" type="parTrans" cxnId="{A04CEE3B-F8D1-4625-A77A-F5602F7619C2}">
      <dgm:prSet/>
      <dgm:spPr/>
      <dgm:t>
        <a:bodyPr/>
        <a:lstStyle/>
        <a:p>
          <a:endParaRPr lang="en-US"/>
        </a:p>
      </dgm:t>
    </dgm:pt>
    <dgm:pt modelId="{1CAFA755-EF8B-4450-91FC-5416325B83C7}" type="sibTrans" cxnId="{A04CEE3B-F8D1-4625-A77A-F5602F7619C2}">
      <dgm:prSet/>
      <dgm:spPr/>
      <dgm:t>
        <a:bodyPr/>
        <a:lstStyle/>
        <a:p>
          <a:endParaRPr lang="en-US"/>
        </a:p>
      </dgm:t>
    </dgm:pt>
    <dgm:pt modelId="{DC0AADE9-EBBD-4708-939F-B34EFFC8BD63}">
      <dgm:prSet/>
      <dgm:spPr/>
      <dgm:t>
        <a:bodyPr/>
        <a:lstStyle/>
        <a:p>
          <a:r>
            <a:rPr lang="hu-HU" noProof="0"/>
            <a:t>Emberi gondozás</a:t>
          </a:r>
        </a:p>
      </dgm:t>
    </dgm:pt>
    <dgm:pt modelId="{504A2FCC-76F7-4D38-985E-BCD421FE2CB6}" type="parTrans" cxnId="{AD11B989-4348-4B9E-A0BD-8CD4FAD7B7C5}">
      <dgm:prSet/>
      <dgm:spPr/>
      <dgm:t>
        <a:bodyPr/>
        <a:lstStyle/>
        <a:p>
          <a:endParaRPr lang="en-US"/>
        </a:p>
      </dgm:t>
    </dgm:pt>
    <dgm:pt modelId="{33D6077D-C5E5-4AEB-A1C0-806ADEE354B0}" type="sibTrans" cxnId="{AD11B989-4348-4B9E-A0BD-8CD4FAD7B7C5}">
      <dgm:prSet/>
      <dgm:spPr/>
      <dgm:t>
        <a:bodyPr/>
        <a:lstStyle/>
        <a:p>
          <a:endParaRPr lang="en-US"/>
        </a:p>
      </dgm:t>
    </dgm:pt>
    <dgm:pt modelId="{D67738FE-A0DD-4FF9-9041-E31125FEDA16}">
      <dgm:prSet/>
      <dgm:spPr/>
      <dgm:t>
        <a:bodyPr/>
        <a:lstStyle/>
        <a:p>
          <a:r>
            <a:rPr lang="hu-HU" noProof="0"/>
            <a:t>Számuk alacsonyabb</a:t>
          </a:r>
        </a:p>
      </dgm:t>
    </dgm:pt>
    <dgm:pt modelId="{4526883C-40B5-4A7D-9911-ABE214816E16}" type="parTrans" cxnId="{A9F9232E-29AD-4BFA-8DB0-6C2C1D0197D2}">
      <dgm:prSet/>
      <dgm:spPr/>
      <dgm:t>
        <a:bodyPr/>
        <a:lstStyle/>
        <a:p>
          <a:endParaRPr lang="en-US"/>
        </a:p>
      </dgm:t>
    </dgm:pt>
    <dgm:pt modelId="{AA30BFF3-6825-4C79-A526-17F2EF363FDC}" type="sibTrans" cxnId="{A9F9232E-29AD-4BFA-8DB0-6C2C1D0197D2}">
      <dgm:prSet/>
      <dgm:spPr/>
      <dgm:t>
        <a:bodyPr/>
        <a:lstStyle/>
        <a:p>
          <a:endParaRPr lang="en-US"/>
        </a:p>
      </dgm:t>
    </dgm:pt>
    <dgm:pt modelId="{96C48688-4856-4990-82EC-A061783481A8}">
      <dgm:prSet/>
      <dgm:spPr/>
      <dgm:t>
        <a:bodyPr/>
        <a:lstStyle/>
        <a:p>
          <a:r>
            <a:rPr lang="hu-HU" noProof="0"/>
            <a:t>Emberi parancsok betartása</a:t>
          </a:r>
        </a:p>
      </dgm:t>
    </dgm:pt>
    <dgm:pt modelId="{9414D31B-74CE-4B5C-A710-59396E63DEDF}" type="parTrans" cxnId="{15C1A039-6CDE-4C5F-AF60-02024BF298CB}">
      <dgm:prSet/>
      <dgm:spPr/>
    </dgm:pt>
    <dgm:pt modelId="{263F96A0-E79C-4C9F-A1F6-B0CEF53A7260}" type="sibTrans" cxnId="{15C1A039-6CDE-4C5F-AF60-02024BF298CB}">
      <dgm:prSet/>
      <dgm:spPr/>
    </dgm:pt>
    <dgm:pt modelId="{610F8F3C-E7D5-41A0-8F71-6428779E19A6}" type="pres">
      <dgm:prSet presAssocID="{329807D9-FA6F-47E3-8467-D83674A67582}" presName="Name0" presStyleCnt="0">
        <dgm:presLayoutVars>
          <dgm:dir/>
          <dgm:animLvl val="lvl"/>
          <dgm:resizeHandles val="exact"/>
        </dgm:presLayoutVars>
      </dgm:prSet>
      <dgm:spPr/>
    </dgm:pt>
    <dgm:pt modelId="{C2655687-C0E5-4A90-94E9-0DD7A2EA7080}" type="pres">
      <dgm:prSet presAssocID="{778AEB7A-F377-4F0A-BCF0-236E9CE5BDAC}" presName="composite" presStyleCnt="0"/>
      <dgm:spPr/>
    </dgm:pt>
    <dgm:pt modelId="{1D744810-0267-42DD-8453-EBE3D0D52C14}" type="pres">
      <dgm:prSet presAssocID="{778AEB7A-F377-4F0A-BCF0-236E9CE5BDA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83F7B5E-3294-4A65-9BB2-FC6AE4A0EDF1}" type="pres">
      <dgm:prSet presAssocID="{778AEB7A-F377-4F0A-BCF0-236E9CE5BDAC}" presName="desTx" presStyleLbl="alignAccFollowNode1" presStyleIdx="0" presStyleCnt="2">
        <dgm:presLayoutVars>
          <dgm:bulletEnabled val="1"/>
        </dgm:presLayoutVars>
      </dgm:prSet>
      <dgm:spPr/>
    </dgm:pt>
    <dgm:pt modelId="{24BEE853-7CB1-4EDD-9AF4-3795856BC935}" type="pres">
      <dgm:prSet presAssocID="{06820D23-F571-4210-9553-2226A26F29D7}" presName="space" presStyleCnt="0"/>
      <dgm:spPr/>
    </dgm:pt>
    <dgm:pt modelId="{B32A7958-B9A6-482F-8087-3936BA13854C}" type="pres">
      <dgm:prSet presAssocID="{96C20F96-4C1C-4D28-88BA-34A7817DAB00}" presName="composite" presStyleCnt="0"/>
      <dgm:spPr/>
    </dgm:pt>
    <dgm:pt modelId="{573E0236-2C8B-4AF7-9BBC-4AEB4484C0A0}" type="pres">
      <dgm:prSet presAssocID="{96C20F96-4C1C-4D28-88BA-34A7817DAB0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265610F-8CA6-4B02-A409-87314013217B}" type="pres">
      <dgm:prSet presAssocID="{96C20F96-4C1C-4D28-88BA-34A7817DAB0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BEF0A0C-74D9-4466-910A-4A02E7A86295}" type="presOf" srcId="{778AEB7A-F377-4F0A-BCF0-236E9CE5BDAC}" destId="{1D744810-0267-42DD-8453-EBE3D0D52C14}" srcOrd="0" destOrd="0" presId="urn:microsoft.com/office/officeart/2005/8/layout/hList1"/>
    <dgm:cxn modelId="{0A0F310D-DB4C-4CF9-9050-99D4EC4E904F}" type="presOf" srcId="{96C20F96-4C1C-4D28-88BA-34A7817DAB00}" destId="{573E0236-2C8B-4AF7-9BBC-4AEB4484C0A0}" srcOrd="0" destOrd="0" presId="urn:microsoft.com/office/officeart/2005/8/layout/hList1"/>
    <dgm:cxn modelId="{A9F9232E-29AD-4BFA-8DB0-6C2C1D0197D2}" srcId="{96C20F96-4C1C-4D28-88BA-34A7817DAB00}" destId="{D67738FE-A0DD-4FF9-9041-E31125FEDA16}" srcOrd="2" destOrd="0" parTransId="{4526883C-40B5-4A7D-9911-ABE214816E16}" sibTransId="{AA30BFF3-6825-4C79-A526-17F2EF363FDC}"/>
    <dgm:cxn modelId="{898B0232-FDA8-4406-95A8-15EE9EF3620C}" type="presOf" srcId="{FB7C0420-C3CD-49F9-90CE-C70F821AEA6D}" destId="{F83F7B5E-3294-4A65-9BB2-FC6AE4A0EDF1}" srcOrd="0" destOrd="0" presId="urn:microsoft.com/office/officeart/2005/8/layout/hList1"/>
    <dgm:cxn modelId="{5D7CCD37-8F8C-4BB0-B910-05B2920271F8}" type="presOf" srcId="{5E76D7D4-8AB2-4125-A194-87B73204113C}" destId="{F83F7B5E-3294-4A65-9BB2-FC6AE4A0EDF1}" srcOrd="0" destOrd="1" presId="urn:microsoft.com/office/officeart/2005/8/layout/hList1"/>
    <dgm:cxn modelId="{15C1A039-6CDE-4C5F-AF60-02024BF298CB}" srcId="{96C20F96-4C1C-4D28-88BA-34A7817DAB00}" destId="{96C48688-4856-4990-82EC-A061783481A8}" srcOrd="1" destOrd="0" parTransId="{9414D31B-74CE-4B5C-A710-59396E63DEDF}" sibTransId="{263F96A0-E79C-4C9F-A1F6-B0CEF53A7260}"/>
    <dgm:cxn modelId="{A04CEE3B-F8D1-4625-A77A-F5602F7619C2}" srcId="{329807D9-FA6F-47E3-8467-D83674A67582}" destId="{96C20F96-4C1C-4D28-88BA-34A7817DAB00}" srcOrd="1" destOrd="0" parTransId="{88A237E9-DE0C-4833-8AAD-28A43A0329F0}" sibTransId="{1CAFA755-EF8B-4450-91FC-5416325B83C7}"/>
    <dgm:cxn modelId="{F306225D-89E9-48E9-AC0C-352174BFFB0E}" srcId="{329807D9-FA6F-47E3-8467-D83674A67582}" destId="{778AEB7A-F377-4F0A-BCF0-236E9CE5BDAC}" srcOrd="0" destOrd="0" parTransId="{81D55819-9C1F-415D-BCB7-3EB4BEB46FDC}" sibTransId="{06820D23-F571-4210-9553-2226A26F29D7}"/>
    <dgm:cxn modelId="{69D13D74-CEF2-4F6E-A3DE-063041EB6CBD}" srcId="{778AEB7A-F377-4F0A-BCF0-236E9CE5BDAC}" destId="{5E76D7D4-8AB2-4125-A194-87B73204113C}" srcOrd="1" destOrd="0" parTransId="{DC1EC491-426C-4966-BF20-49BE1F753B33}" sibTransId="{91C16E9B-6DBF-45DC-BA8A-D42621FFDAFB}"/>
    <dgm:cxn modelId="{83B90887-D311-4887-A19A-21AF6134A850}" type="presOf" srcId="{158984D3-7542-4406-92D0-7DE52ED09915}" destId="{F83F7B5E-3294-4A65-9BB2-FC6AE4A0EDF1}" srcOrd="0" destOrd="2" presId="urn:microsoft.com/office/officeart/2005/8/layout/hList1"/>
    <dgm:cxn modelId="{AD11B989-4348-4B9E-A0BD-8CD4FAD7B7C5}" srcId="{96C20F96-4C1C-4D28-88BA-34A7817DAB00}" destId="{DC0AADE9-EBBD-4708-939F-B34EFFC8BD63}" srcOrd="0" destOrd="0" parTransId="{504A2FCC-76F7-4D38-985E-BCD421FE2CB6}" sibTransId="{33D6077D-C5E5-4AEB-A1C0-806ADEE354B0}"/>
    <dgm:cxn modelId="{BCA1C78B-73AA-4742-80AF-2BBBE0702AEC}" srcId="{778AEB7A-F377-4F0A-BCF0-236E9CE5BDAC}" destId="{FB7C0420-C3CD-49F9-90CE-C70F821AEA6D}" srcOrd="0" destOrd="0" parTransId="{920A8FFE-DF14-43A9-9855-DD0F90D96F76}" sibTransId="{5C3300B8-A3D8-415B-929F-7BD263E18078}"/>
    <dgm:cxn modelId="{C712F094-E792-4B56-9550-5331A40A4C25}" type="presOf" srcId="{329807D9-FA6F-47E3-8467-D83674A67582}" destId="{610F8F3C-E7D5-41A0-8F71-6428779E19A6}" srcOrd="0" destOrd="0" presId="urn:microsoft.com/office/officeart/2005/8/layout/hList1"/>
    <dgm:cxn modelId="{7A35D1A4-C6DD-4371-884E-D639F01F19F4}" type="presOf" srcId="{D67738FE-A0DD-4FF9-9041-E31125FEDA16}" destId="{2265610F-8CA6-4B02-A409-87314013217B}" srcOrd="0" destOrd="2" presId="urn:microsoft.com/office/officeart/2005/8/layout/hList1"/>
    <dgm:cxn modelId="{C9A115A5-7444-4458-BF33-1E2F376862B1}" type="presOf" srcId="{DC0AADE9-EBBD-4708-939F-B34EFFC8BD63}" destId="{2265610F-8CA6-4B02-A409-87314013217B}" srcOrd="0" destOrd="0" presId="urn:microsoft.com/office/officeart/2005/8/layout/hList1"/>
    <dgm:cxn modelId="{98E2BCC8-2AD4-45A0-817F-BED6281D5C21}" type="presOf" srcId="{96C48688-4856-4990-82EC-A061783481A8}" destId="{2265610F-8CA6-4B02-A409-87314013217B}" srcOrd="0" destOrd="1" presId="urn:microsoft.com/office/officeart/2005/8/layout/hList1"/>
    <dgm:cxn modelId="{037FE8E4-2D7B-456F-9BED-DB9D4DFACB24}" srcId="{778AEB7A-F377-4F0A-BCF0-236E9CE5BDAC}" destId="{158984D3-7542-4406-92D0-7DE52ED09915}" srcOrd="2" destOrd="0" parTransId="{45604464-532E-4C28-B294-357F6A6E3CF8}" sibTransId="{4DF016A5-4C12-4E5B-B0AD-09A3DDF6D0E7}"/>
    <dgm:cxn modelId="{D3CD6CF7-3348-4A28-B904-E52E55609677}" type="presParOf" srcId="{610F8F3C-E7D5-41A0-8F71-6428779E19A6}" destId="{C2655687-C0E5-4A90-94E9-0DD7A2EA7080}" srcOrd="0" destOrd="0" presId="urn:microsoft.com/office/officeart/2005/8/layout/hList1"/>
    <dgm:cxn modelId="{581CA695-D238-4B16-B16F-C4624CD0E254}" type="presParOf" srcId="{C2655687-C0E5-4A90-94E9-0DD7A2EA7080}" destId="{1D744810-0267-42DD-8453-EBE3D0D52C14}" srcOrd="0" destOrd="0" presId="urn:microsoft.com/office/officeart/2005/8/layout/hList1"/>
    <dgm:cxn modelId="{62332944-38B4-49C8-AC5C-1656780389D1}" type="presParOf" srcId="{C2655687-C0E5-4A90-94E9-0DD7A2EA7080}" destId="{F83F7B5E-3294-4A65-9BB2-FC6AE4A0EDF1}" srcOrd="1" destOrd="0" presId="urn:microsoft.com/office/officeart/2005/8/layout/hList1"/>
    <dgm:cxn modelId="{4FB67C10-0567-46DF-AE67-F188AFE933B5}" type="presParOf" srcId="{610F8F3C-E7D5-41A0-8F71-6428779E19A6}" destId="{24BEE853-7CB1-4EDD-9AF4-3795856BC935}" srcOrd="1" destOrd="0" presId="urn:microsoft.com/office/officeart/2005/8/layout/hList1"/>
    <dgm:cxn modelId="{19719767-8F40-4E20-B997-4F2AC28A7B33}" type="presParOf" srcId="{610F8F3C-E7D5-41A0-8F71-6428779E19A6}" destId="{B32A7958-B9A6-482F-8087-3936BA13854C}" srcOrd="2" destOrd="0" presId="urn:microsoft.com/office/officeart/2005/8/layout/hList1"/>
    <dgm:cxn modelId="{EFAD4349-AB0C-4F2F-937D-9040FA3E1A28}" type="presParOf" srcId="{B32A7958-B9A6-482F-8087-3936BA13854C}" destId="{573E0236-2C8B-4AF7-9BBC-4AEB4484C0A0}" srcOrd="0" destOrd="0" presId="urn:microsoft.com/office/officeart/2005/8/layout/hList1"/>
    <dgm:cxn modelId="{0050F0FC-E396-49D1-9FBF-6B709F66DC38}" type="presParOf" srcId="{B32A7958-B9A6-482F-8087-3936BA13854C}" destId="{2265610F-8CA6-4B02-A409-8731401321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62335-53E8-4C58-80BD-B176DAC69FFF}">
      <dsp:nvSpPr>
        <dsp:cNvPr id="0" name=""/>
        <dsp:cNvSpPr/>
      </dsp:nvSpPr>
      <dsp:spPr>
        <a:xfrm>
          <a:off x="0" y="0"/>
          <a:ext cx="527806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B84E51-0720-4DD9-A5CE-86CEA4F5B02F}">
      <dsp:nvSpPr>
        <dsp:cNvPr id="0" name=""/>
        <dsp:cNvSpPr/>
      </dsp:nvSpPr>
      <dsp:spPr>
        <a:xfrm>
          <a:off x="0" y="0"/>
          <a:ext cx="5278066" cy="99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Facebook oldal létrehozása</a:t>
          </a:r>
          <a:endParaRPr lang="en-US" sz="2800" kern="1200" dirty="0"/>
        </a:p>
      </dsp:txBody>
      <dsp:txXfrm>
        <a:off x="0" y="0"/>
        <a:ext cx="5278066" cy="994896"/>
      </dsp:txXfrm>
    </dsp:sp>
    <dsp:sp modelId="{80DC2D35-3844-4661-9096-BAB1E44CAFEB}">
      <dsp:nvSpPr>
        <dsp:cNvPr id="0" name=""/>
        <dsp:cNvSpPr/>
      </dsp:nvSpPr>
      <dsp:spPr>
        <a:xfrm>
          <a:off x="0" y="994896"/>
          <a:ext cx="5278066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D0885A-D853-40A9-B4D7-836674D5A48D}">
      <dsp:nvSpPr>
        <dsp:cNvPr id="0" name=""/>
        <dsp:cNvSpPr/>
      </dsp:nvSpPr>
      <dsp:spPr>
        <a:xfrm>
          <a:off x="0" y="994896"/>
          <a:ext cx="5278066" cy="99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Instagramm oldal létrehozása</a:t>
          </a:r>
          <a:endParaRPr lang="en-US" sz="2800" kern="1200"/>
        </a:p>
      </dsp:txBody>
      <dsp:txXfrm>
        <a:off x="0" y="994896"/>
        <a:ext cx="5278066" cy="994896"/>
      </dsp:txXfrm>
    </dsp:sp>
    <dsp:sp modelId="{2D2D06AE-C8CD-4338-90B0-F2438F4CEDA6}">
      <dsp:nvSpPr>
        <dsp:cNvPr id="0" name=""/>
        <dsp:cNvSpPr/>
      </dsp:nvSpPr>
      <dsp:spPr>
        <a:xfrm>
          <a:off x="0" y="1989792"/>
          <a:ext cx="5278066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F211B1-7E88-4CAA-A134-25E30E5887B4}">
      <dsp:nvSpPr>
        <dsp:cNvPr id="0" name=""/>
        <dsp:cNvSpPr/>
      </dsp:nvSpPr>
      <dsp:spPr>
        <a:xfrm>
          <a:off x="0" y="1989792"/>
          <a:ext cx="5278066" cy="99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Infografika</a:t>
          </a:r>
          <a:endParaRPr lang="en-US" sz="2800" kern="1200"/>
        </a:p>
      </dsp:txBody>
      <dsp:txXfrm>
        <a:off x="0" y="1989792"/>
        <a:ext cx="5278066" cy="994896"/>
      </dsp:txXfrm>
    </dsp:sp>
    <dsp:sp modelId="{457E6D69-C6AF-4DDC-A5BA-85A3568A1E94}">
      <dsp:nvSpPr>
        <dsp:cNvPr id="0" name=""/>
        <dsp:cNvSpPr/>
      </dsp:nvSpPr>
      <dsp:spPr>
        <a:xfrm>
          <a:off x="0" y="2984688"/>
          <a:ext cx="5278066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E7104E-CB6B-4829-8386-B932AAB4DED1}">
      <dsp:nvSpPr>
        <dsp:cNvPr id="0" name=""/>
        <dsp:cNvSpPr/>
      </dsp:nvSpPr>
      <dsp:spPr>
        <a:xfrm>
          <a:off x="0" y="2984688"/>
          <a:ext cx="5278066" cy="994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/>
            <a:t>kampány, rendezvény, információs nap szervezése </a:t>
          </a:r>
          <a:endParaRPr lang="en-US" sz="2800" kern="1200"/>
        </a:p>
      </dsp:txBody>
      <dsp:txXfrm>
        <a:off x="0" y="2984688"/>
        <a:ext cx="5278066" cy="994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890A7-AB17-453D-BC96-68CD97134170}">
      <dsp:nvSpPr>
        <dsp:cNvPr id="0" name=""/>
        <dsp:cNvSpPr/>
      </dsp:nvSpPr>
      <dsp:spPr>
        <a:xfrm>
          <a:off x="0" y="404622"/>
          <a:ext cx="6666833" cy="1223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37388" rIns="51742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Természetben élnek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Emberi befolyásolás mentes</a:t>
          </a:r>
          <a:endParaRPr lang="en-US" sz="2100" kern="1200"/>
        </a:p>
      </dsp:txBody>
      <dsp:txXfrm>
        <a:off x="0" y="404622"/>
        <a:ext cx="6666833" cy="1223775"/>
      </dsp:txXfrm>
    </dsp:sp>
    <dsp:sp modelId="{D8A3A7FC-6D02-4BC8-9237-A7E84C94B21B}">
      <dsp:nvSpPr>
        <dsp:cNvPr id="0" name=""/>
        <dsp:cNvSpPr/>
      </dsp:nvSpPr>
      <dsp:spPr>
        <a:xfrm>
          <a:off x="333341" y="94662"/>
          <a:ext cx="4666783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Vadállatok</a:t>
          </a:r>
          <a:endParaRPr lang="en-US" sz="2100" kern="1200"/>
        </a:p>
      </dsp:txBody>
      <dsp:txXfrm>
        <a:off x="363603" y="124924"/>
        <a:ext cx="4606259" cy="559396"/>
      </dsp:txXfrm>
    </dsp:sp>
    <dsp:sp modelId="{C9296177-9BAC-46F4-ADBB-9C2FAA1A3395}">
      <dsp:nvSpPr>
        <dsp:cNvPr id="0" name=""/>
        <dsp:cNvSpPr/>
      </dsp:nvSpPr>
      <dsp:spPr>
        <a:xfrm>
          <a:off x="0" y="2051757"/>
          <a:ext cx="6666833" cy="330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37388" rIns="51742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Kevés faj háziasodott teljesen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Emberek irányítják: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Viselkedésüket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Etetésüket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Jelentős szerepet játszanak az emberi kultúrában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Szórakozás/társaság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Mezőgazdaság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100" kern="1200"/>
            <a:t>Közlekedés</a:t>
          </a:r>
          <a:endParaRPr lang="en-US" sz="2100" kern="1200"/>
        </a:p>
      </dsp:txBody>
      <dsp:txXfrm>
        <a:off x="0" y="2051757"/>
        <a:ext cx="6666833" cy="3307500"/>
      </dsp:txXfrm>
    </dsp:sp>
    <dsp:sp modelId="{FB9065C6-4E4C-4BC1-AE35-5BCE11293712}">
      <dsp:nvSpPr>
        <dsp:cNvPr id="0" name=""/>
        <dsp:cNvSpPr/>
      </dsp:nvSpPr>
      <dsp:spPr>
        <a:xfrm>
          <a:off x="333341" y="1741797"/>
          <a:ext cx="4666783" cy="6199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/>
            <a:t>Háziállatok:</a:t>
          </a:r>
          <a:endParaRPr lang="en-US" sz="2100" kern="1200"/>
        </a:p>
      </dsp:txBody>
      <dsp:txXfrm>
        <a:off x="363603" y="1772059"/>
        <a:ext cx="4606259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44810-0267-42DD-8453-EBE3D0D52C14}">
      <dsp:nvSpPr>
        <dsp:cNvPr id="0" name=""/>
        <dsp:cNvSpPr/>
      </dsp:nvSpPr>
      <dsp:spPr>
        <a:xfrm>
          <a:off x="51" y="17829"/>
          <a:ext cx="4913783" cy="1065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kern="1200" noProof="0"/>
            <a:t>Vadállatok:</a:t>
          </a:r>
        </a:p>
      </dsp:txBody>
      <dsp:txXfrm>
        <a:off x="51" y="17829"/>
        <a:ext cx="4913783" cy="1065600"/>
      </dsp:txXfrm>
    </dsp:sp>
    <dsp:sp modelId="{F83F7B5E-3294-4A65-9BB2-FC6AE4A0EDF1}">
      <dsp:nvSpPr>
        <dsp:cNvPr id="0" name=""/>
        <dsp:cNvSpPr/>
      </dsp:nvSpPr>
      <dsp:spPr>
        <a:xfrm>
          <a:off x="51" y="1083429"/>
          <a:ext cx="4913783" cy="3250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700" kern="1200" noProof="0"/>
            <a:t>Emberi</a:t>
          </a:r>
          <a:r>
            <a:rPr lang="en-US" sz="3700" kern="1200"/>
            <a:t> </a:t>
          </a:r>
          <a:r>
            <a:rPr lang="hu-HU" sz="3700" kern="1200" noProof="0"/>
            <a:t>befolyásolás</a:t>
          </a:r>
          <a:r>
            <a:rPr lang="en-US" sz="3700" kern="1200"/>
            <a:t> </a:t>
          </a:r>
          <a:r>
            <a:rPr lang="hu-HU" sz="3700" kern="1200" noProof="0"/>
            <a:t>nélkül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700" kern="1200" noProof="0"/>
            <a:t>Agresszió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700" kern="1200" noProof="0"/>
            <a:t>Mezőgazdaság</a:t>
          </a:r>
          <a:r>
            <a:rPr lang="hu-HU" sz="3700" kern="1200"/>
            <a:t> kártevői</a:t>
          </a:r>
        </a:p>
      </dsp:txBody>
      <dsp:txXfrm>
        <a:off x="51" y="1083429"/>
        <a:ext cx="4913783" cy="3250080"/>
      </dsp:txXfrm>
    </dsp:sp>
    <dsp:sp modelId="{573E0236-2C8B-4AF7-9BBC-4AEB4484C0A0}">
      <dsp:nvSpPr>
        <dsp:cNvPr id="0" name=""/>
        <dsp:cNvSpPr/>
      </dsp:nvSpPr>
      <dsp:spPr>
        <a:xfrm>
          <a:off x="5601764" y="17829"/>
          <a:ext cx="4913783" cy="10656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700" kern="1200" noProof="0"/>
            <a:t>Háziállatok</a:t>
          </a:r>
          <a:r>
            <a:rPr lang="en-US" sz="3700" kern="1200"/>
            <a:t>:</a:t>
          </a:r>
        </a:p>
      </dsp:txBody>
      <dsp:txXfrm>
        <a:off x="5601764" y="17829"/>
        <a:ext cx="4913783" cy="1065600"/>
      </dsp:txXfrm>
    </dsp:sp>
    <dsp:sp modelId="{2265610F-8CA6-4B02-A409-87314013217B}">
      <dsp:nvSpPr>
        <dsp:cNvPr id="0" name=""/>
        <dsp:cNvSpPr/>
      </dsp:nvSpPr>
      <dsp:spPr>
        <a:xfrm>
          <a:off x="5601764" y="1083429"/>
          <a:ext cx="4913783" cy="32500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700" kern="1200" noProof="0"/>
            <a:t>Emberi gondozás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700" kern="1200" noProof="0"/>
            <a:t>Emberi parancsok betartása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3700" kern="1200" noProof="0"/>
            <a:t>Számuk alacsonyabb</a:t>
          </a:r>
        </a:p>
      </dsp:txBody>
      <dsp:txXfrm>
        <a:off x="5601764" y="1083429"/>
        <a:ext cx="4913783" cy="3250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CAC9F4-A9CF-498B-9B03-D20410A12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23B27E1-4C7D-4D9A-AF60-76D87AE67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0E770FB-4C14-4D51-B74B-CD6D3FD1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FE4CA7-55AF-4566-93F9-35861DF5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C22838-BDE3-45D2-9FA6-88FFB204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94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50A764-6B79-4FD1-B4B4-9355A9CC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B9CEC0C-DB8B-416D-A75D-31A7B46BD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38DA9A-37E7-4967-A034-0E76A178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FFB3BC2-7491-4EE8-B0B6-8674AE2E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605EE2-6876-4394-8B96-5B048CA3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02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D9F4CCA-13D0-48E5-8E21-BDF69A8B7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278E6D5-67E8-40B7-8397-B128BB751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42D0A1F-2F8D-48A6-B475-D2748DB5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12A414-0C70-4E59-8616-E3BE8F90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C609D23-CE9B-4321-B5F1-96F1181D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27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7A2B6-40A7-4983-9D09-6877A51C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34CD62-3E96-4F05-9B5E-960817E76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9235A0-2339-4F88-B1DF-39D8F546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6E1E1B7-8B8E-47EF-BB3A-DD83B826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0746F25-1E29-4828-B0DC-8ECE62CB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6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A02824-6A90-4C2E-9391-D9A2CE71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B318405-96AF-4A5A-A844-B60B7E9F5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6C6A7E-4D50-4714-A1D8-D5C23EBA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F01F255-C2FD-4492-BE49-8B4B53ED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5B5C47B-D4B3-4ED6-B7CB-7F26FC93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60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AB9835-3334-4997-BA66-18237C34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338BD7-A98A-4D26-9621-522311A4B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01EE80A-912C-4257-9586-FF9C89A6E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201F2DA-E96E-4B0D-9BFE-1DE7DA8C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B46D2F7-1CA3-486A-A5AD-A44611D4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280716-6E4B-4446-B640-CDA73A6C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92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9151A3-E7CA-4B22-A740-5D0B8067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EDBCBE-C072-483E-AF9D-21984EBB5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72C58F0-3028-44A8-9C17-361AA6FA4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082B22C-C55E-41EA-B7D3-64B0DEA38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5CFF505-580C-4375-B583-E6AE7BA1E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B690280-7158-4871-8514-F0395904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5173BC8-E3B0-49AC-87B6-6EBED15A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EED09A1-8042-4B09-BE88-E1714E05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28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64D109-26E6-4B7F-B5A3-5FE563553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0AE7320-C914-48AD-887E-541073E4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24BD96E-0B4B-4C46-A189-94D1DC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A9BE554-F033-4DDA-A1DF-7F1898F0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94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51023D1-A186-472C-8A33-4A8C8EFC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8F59311-F1F0-4B1A-A5A5-97C84C32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A968D4B-EDA0-4F8C-ABDF-876F85CD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99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6985A8-D9B5-47A6-81A7-4A49CB1C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ED4281-7040-480D-94B7-A45D643F1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95EC981-57C3-4612-80DA-9688C6BE6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C2CFB3A-F93B-4C15-9C12-570BF3999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F5C8344-7C7C-4231-A6F2-1C286417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A3E7DC7-7600-4E52-B726-12EEB0C7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84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2B71E3-AF6D-487E-86A3-8DE3A94E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FD7F169-E8E5-48F5-BD8C-41E793892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71129E-6F28-4A17-8F89-D5BE7DF41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6B2A56-F82C-43B1-B1A3-C0776DF92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F8E3D1F-D0C5-4AAF-B58F-779DF441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FED6EF3-AE60-4A48-8387-BFCDD5A9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86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D9EDD97-6A6C-4B05-BA98-2F315203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15E662D-DCD5-4292-9029-6A0E830F6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01167E-5B97-45F3-86FF-07456235A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C6368-87D0-48F4-BCE7-0C599BDAC4FE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311B568-7643-4E5D-BAC1-536E7A297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32DC71-5788-40DE-A52F-6C5C39B62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65D4-209D-4856-A8FB-812CFE27819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rmarkolevai.hu/az-allattartas-szabalyai-az-allatkinzas-tilalma" TargetMode="External"/><Relationship Id="rId3" Type="http://schemas.openxmlformats.org/officeDocument/2006/relationships/hyperlink" Target="https://magyarmezogazdasag.hu/2019/05/27/allattenyesztes-vadgazdalkodasban" TargetMode="External"/><Relationship Id="rId7" Type="http://schemas.openxmlformats.org/officeDocument/2006/relationships/hyperlink" Target="http://www.magas-tatra.info/2013/01/a-vadon-elo-allatok-teli-etetese.html" TargetMode="External"/><Relationship Id="rId2" Type="http://schemas.openxmlformats.org/officeDocument/2006/relationships/hyperlink" Target="https://www.magro.hu/agrarhirek/a-tervszeru-vadgazdalkodas-fontossaganak-o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roinform.hu/gazdaelet/tudod-miert-fontos-a-teli-vadetetes-52675-001" TargetMode="External"/><Relationship Id="rId11" Type="http://schemas.openxmlformats.org/officeDocument/2006/relationships/hyperlink" Target="https://www.azenkutyam.hu/egeszseg/veszettseg-jelei-kutyaknal/" TargetMode="External"/><Relationship Id="rId5" Type="http://schemas.openxmlformats.org/officeDocument/2006/relationships/hyperlink" Target="https://hu.weblogographic.com/difference-between-wild-animals-and-domestic-animals-12071" TargetMode="External"/><Relationship Id="rId10" Type="http://schemas.openxmlformats.org/officeDocument/2006/relationships/hyperlink" Target="https://www.magro.hu/agrarhirek/vadak-igenylik-torodest-telen/" TargetMode="External"/><Relationship Id="rId4" Type="http://schemas.openxmlformats.org/officeDocument/2006/relationships/hyperlink" Target="https://hu.wikipedia.org/wiki/Vadgazd%C3%A1lkod%C3%A1s" TargetMode="External"/><Relationship Id="rId9" Type="http://schemas.openxmlformats.org/officeDocument/2006/relationships/hyperlink" Target="http://allatorvos.net/allatvedelem/%E2%80%8Bkedvencek-tartasanak-jogszabalyozas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92AF862-1ABC-482A-BA60-69BBC981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0077" y="2967247"/>
            <a:ext cx="6071845" cy="923506"/>
          </a:xfrm>
        </p:spPr>
        <p:txBody>
          <a:bodyPr>
            <a:normAutofit fontScale="90000"/>
          </a:bodyPr>
          <a:lstStyle/>
          <a:p>
            <a:pPr algn="l"/>
            <a:r>
              <a:rPr lang="hu-HU" sz="6600" dirty="0">
                <a:solidFill>
                  <a:schemeClr val="bg1"/>
                </a:solidFill>
              </a:rPr>
              <a:t>Felelős állattartás</a:t>
            </a:r>
            <a:endParaRPr lang="de-DE" sz="6600" dirty="0">
              <a:solidFill>
                <a:schemeClr val="bg1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71512D9-F640-4F6F-B817-28DDD6BBD437}"/>
              </a:ext>
            </a:extLst>
          </p:cNvPr>
          <p:cNvSpPr txBox="1"/>
          <p:nvPr/>
        </p:nvSpPr>
        <p:spPr>
          <a:xfrm>
            <a:off x="6374988" y="5752475"/>
            <a:ext cx="5817012" cy="67830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hu-HU" sz="3200">
                <a:solidFill>
                  <a:schemeClr val="bg1"/>
                </a:solidFill>
              </a:rPr>
              <a:t>Készítette: Zachar Zsófia Karolina</a:t>
            </a:r>
            <a:endParaRPr lang="de-DE" sz="3200">
              <a:solidFill>
                <a:schemeClr val="bg1"/>
              </a:solidFill>
            </a:endParaRPr>
          </a:p>
        </p:txBody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B382DF0-F43A-4891-8940-DD84A9050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DE66119-CC56-4E74-9F14-246BBF1D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hu-HU">
                <a:solidFill>
                  <a:srgbClr val="FFFFFF"/>
                </a:solidFill>
              </a:rPr>
              <a:t>Vadállatok téli etetése:</a:t>
            </a:r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3FE56D-4BD0-4454-89F3-A3DE48616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539645"/>
            <a:ext cx="5744685" cy="5741233"/>
          </a:xfrm>
        </p:spPr>
        <p:txBody>
          <a:bodyPr anchor="ctr">
            <a:normAutofit/>
          </a:bodyPr>
          <a:lstStyle/>
          <a:p>
            <a:r>
              <a:rPr lang="hu-HU" sz="2400">
                <a:solidFill>
                  <a:srgbClr val="FFFFFF"/>
                </a:solidFill>
              </a:rPr>
              <a:t>Rendkívül fontos: </a:t>
            </a:r>
          </a:p>
          <a:p>
            <a:pPr lvl="1"/>
            <a:r>
              <a:rPr lang="hu-HU">
                <a:solidFill>
                  <a:srgbClr val="FFFFFF"/>
                </a:solidFill>
              </a:rPr>
              <a:t>Túléljék a téli időszakot</a:t>
            </a:r>
          </a:p>
          <a:p>
            <a:pPr lvl="1"/>
            <a:r>
              <a:rPr lang="hu-HU">
                <a:solidFill>
                  <a:srgbClr val="FFFFFF"/>
                </a:solidFill>
              </a:rPr>
              <a:t>Ne törjenek be kertünkbe</a:t>
            </a:r>
          </a:p>
          <a:p>
            <a:r>
              <a:rPr lang="hu-HU" sz="2400">
                <a:solidFill>
                  <a:srgbClr val="FFFFFF"/>
                </a:solidFill>
              </a:rPr>
              <a:t>Vadásztársaságok feladata</a:t>
            </a:r>
          </a:p>
          <a:p>
            <a:r>
              <a:rPr lang="hu-HU" sz="2400">
                <a:solidFill>
                  <a:srgbClr val="FFFFFF"/>
                </a:solidFill>
              </a:rPr>
              <a:t>Ősztől-tavaszig (október-március)</a:t>
            </a:r>
          </a:p>
          <a:p>
            <a:r>
              <a:rPr lang="hu-HU" sz="2400">
                <a:solidFill>
                  <a:srgbClr val="FFFFFF"/>
                </a:solidFill>
              </a:rPr>
              <a:t>Takarmányok:</a:t>
            </a:r>
          </a:p>
          <a:p>
            <a:pPr lvl="1"/>
            <a:r>
              <a:rPr lang="hu-HU">
                <a:solidFill>
                  <a:srgbClr val="FFFFFF"/>
                </a:solidFill>
              </a:rPr>
              <a:t>Lucerna, szemestakarmány</a:t>
            </a:r>
          </a:p>
          <a:p>
            <a:pPr lvl="1"/>
            <a:r>
              <a:rPr lang="hu-HU">
                <a:solidFill>
                  <a:srgbClr val="FFFFFF"/>
                </a:solidFill>
              </a:rPr>
              <a:t>Siló, törköly</a:t>
            </a:r>
          </a:p>
          <a:p>
            <a:pPr lvl="1"/>
            <a:r>
              <a:rPr lang="hu-HU">
                <a:solidFill>
                  <a:srgbClr val="FFFFFF"/>
                </a:solidFill>
              </a:rPr>
              <a:t>Só</a:t>
            </a:r>
          </a:p>
          <a:p>
            <a:r>
              <a:rPr lang="hu-HU" sz="2400">
                <a:solidFill>
                  <a:srgbClr val="FFFFFF"/>
                </a:solidFill>
              </a:rPr>
              <a:t>Vízre is szükségük van</a:t>
            </a:r>
          </a:p>
          <a:p>
            <a:pPr lvl="1"/>
            <a:r>
              <a:rPr lang="hu-HU">
                <a:solidFill>
                  <a:srgbClr val="FFFFFF"/>
                </a:solidFill>
              </a:rPr>
              <a:t>Ivás</a:t>
            </a:r>
          </a:p>
          <a:p>
            <a:pPr lvl="1"/>
            <a:r>
              <a:rPr lang="hu-HU">
                <a:solidFill>
                  <a:srgbClr val="FFFFFF"/>
                </a:solidFill>
              </a:rPr>
              <a:t>Dagonyázás </a:t>
            </a:r>
          </a:p>
        </p:txBody>
      </p:sp>
    </p:spTree>
    <p:extLst>
      <p:ext uri="{BB962C8B-B14F-4D97-AF65-F5344CB8AC3E}">
        <p14:creationId xmlns:p14="http://schemas.microsoft.com/office/powerpoint/2010/main" val="3630060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CFBB4B-4E64-448D-8394-95CE4586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Források: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E4CED2-91B8-46D7-BDE4-B30CFCD9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48534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https://www.magro.hu/agrarhirek/a-tervszeru-vadgazdalkodas-fontossaganak-oka/</a:t>
            </a:r>
            <a:endParaRPr lang="hu-HU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https://magyarmezogazdasag.hu/2019/05/27/allattenyesztes-vadgazdalkodasban</a:t>
            </a:r>
            <a:endParaRPr lang="hu-HU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https://hu.wikipedia.org/wiki/Vadgazd%C3%A1lkod%C3%A1s</a:t>
            </a:r>
            <a:endParaRPr lang="hu-HU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https://hu.weblogographic.com/difference-between-wild-animals-and-domestic-animals-12071</a:t>
            </a:r>
            <a:endParaRPr lang="hu-HU" sz="20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https://www.agroinform.hu/gazdaelet/tudod-miert-fontos-a-teli-vadetetes-52675-001</a:t>
            </a:r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u="sng" dirty="0"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http://www.magas-tatra.info/2013/01/a-vadon-elo-allatok-teli-etetese.html</a:t>
            </a:r>
            <a:endParaRPr lang="hu-HU" sz="20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u="sng" dirty="0"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https://drmarkolevai.hu/az-allattartas-szabalyai-az-allatkinzas-tilalma</a:t>
            </a:r>
            <a:endParaRPr lang="hu-HU" sz="2000" u="sng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u="sng" dirty="0"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http://allatorvos.net/allatvedelem/%E2%80%8Bkedvencek-tartasanak-jogszabalyozasa/</a:t>
            </a:r>
            <a:endParaRPr lang="hu-HU" sz="2000" u="sng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https://www.magro.hu/agrarhirek/vadak-igenylik-torodest-telen/</a:t>
            </a:r>
            <a:endParaRPr lang="hu-HU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https://www.azenkutyam.hu/egeszseg/veszettseg-jelei-kutyaknal/</a:t>
            </a:r>
            <a:endParaRPr lang="hu-HU" sz="2000" dirty="0">
              <a:cs typeface="Times New Roman" panose="02020603050405020304" pitchFamily="18" charset="0"/>
            </a:endParaRPr>
          </a:p>
          <a:p>
            <a:endParaRPr lang="hu-H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1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4B67F30-A605-46ED-AC54-045B712F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Köszönjük a figyelmet!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78263E7-893B-4A96-8DAC-4DE93A802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206" y="2091095"/>
            <a:ext cx="11069053" cy="420624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898EB93-F1C3-4C88-A361-C483AED1BD51}"/>
              </a:ext>
            </a:extLst>
          </p:cNvPr>
          <p:cNvSpPr txBox="1"/>
          <p:nvPr/>
        </p:nvSpPr>
        <p:spPr>
          <a:xfrm>
            <a:off x="7883657" y="414688"/>
            <a:ext cx="340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/>
              <a:t>Orbán Gergő Botond</a:t>
            </a:r>
          </a:p>
          <a:p>
            <a:r>
              <a:rPr lang="hu-HU" sz="2000"/>
              <a:t>Rideg Róbert Milán</a:t>
            </a:r>
          </a:p>
          <a:p>
            <a:r>
              <a:rPr lang="hu-HU" sz="2000" err="1"/>
              <a:t>Tavasi</a:t>
            </a:r>
            <a:r>
              <a:rPr lang="hu-HU" sz="2000"/>
              <a:t> Bence</a:t>
            </a:r>
          </a:p>
          <a:p>
            <a:r>
              <a:rPr lang="hu-HU" sz="2000"/>
              <a:t>Zachar Zsófia Karolina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196513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6B0CD4-4072-4674-9926-68C8A1C6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359437"/>
            <a:ext cx="3566246" cy="1325563"/>
          </a:xfrm>
        </p:spPr>
        <p:txBody>
          <a:bodyPr>
            <a:normAutofit/>
          </a:bodyPr>
          <a:lstStyle/>
          <a:p>
            <a:r>
              <a:rPr lang="hu-HU"/>
              <a:t>Bemutatkozás: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39971C-295D-4A2E-BC15-CCC568D8E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233" y="2670623"/>
            <a:ext cx="6066118" cy="2438546"/>
          </a:xfrm>
        </p:spPr>
        <p:txBody>
          <a:bodyPr>
            <a:normAutofit/>
          </a:bodyPr>
          <a:lstStyle/>
          <a:p>
            <a:r>
              <a:rPr lang="hu-HU" sz="2400"/>
              <a:t>Mi ez a verseny?</a:t>
            </a:r>
          </a:p>
          <a:p>
            <a:pPr lvl="1"/>
            <a:r>
              <a:rPr lang="hu-HU" err="1"/>
              <a:t>BalatonRÓL</a:t>
            </a:r>
            <a:r>
              <a:rPr lang="hu-HU"/>
              <a:t>, </a:t>
            </a:r>
            <a:r>
              <a:rPr lang="hu-HU" err="1"/>
              <a:t>JövőRŐL</a:t>
            </a:r>
            <a:endParaRPr lang="hu-HU"/>
          </a:p>
          <a:p>
            <a:r>
              <a:rPr lang="hu-HU" sz="2400"/>
              <a:t>Mi a célja a versenynek? </a:t>
            </a:r>
          </a:p>
          <a:p>
            <a:r>
              <a:rPr lang="hu-HU" sz="2400"/>
              <a:t>Kik vagyunk?</a:t>
            </a:r>
          </a:p>
          <a:p>
            <a:pPr lvl="1"/>
            <a:r>
              <a:rPr lang="hu-HU"/>
              <a:t>10.C</a:t>
            </a:r>
          </a:p>
          <a:p>
            <a:pPr marL="0" indent="0">
              <a:buNone/>
            </a:pPr>
            <a:endParaRPr lang="hu-HU" sz="2400"/>
          </a:p>
          <a:p>
            <a:endParaRPr lang="hu-HU" sz="2400"/>
          </a:p>
          <a:p>
            <a:pPr lvl="1"/>
            <a:endParaRPr lang="de-DE"/>
          </a:p>
        </p:txBody>
      </p:sp>
      <p:sp>
        <p:nvSpPr>
          <p:cNvPr id="1034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35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702AF2-45DA-4CE3-B6FA-A7923F66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4186" y="3191551"/>
            <a:ext cx="2157984" cy="21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4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7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2491E7-0AE6-448E-8B1D-29EC439B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pPr algn="ctr"/>
            <a:r>
              <a:rPr lang="hu-HU" sz="4000"/>
              <a:t>Versenyfeladatok</a:t>
            </a:r>
            <a:endParaRPr lang="de-DE" sz="4000"/>
          </a:p>
        </p:txBody>
      </p:sp>
      <p:grpSp>
        <p:nvGrpSpPr>
          <p:cNvPr id="46" name="Group 4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5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6B394E49-37F4-4EAB-B9F4-B92AFA93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1071719"/>
            <a:ext cx="4397433" cy="1539101"/>
          </a:xfrm>
          <a:prstGeom prst="rect">
            <a:avLst/>
          </a:prstGeom>
        </p:spPr>
      </p:pic>
      <p:sp>
        <p:nvSpPr>
          <p:cNvPr id="57" name="Rectangle 59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 descr="A képen szöveg, fű, kültéri látható&#10;&#10;Automatikusan generált leírás">
            <a:extLst>
              <a:ext uri="{FF2B5EF4-FFF2-40B4-BE49-F238E27FC236}">
                <a16:creationId xmlns:a16="http://schemas.microsoft.com/office/drawing/2014/main" id="{30B6AFF5-1512-4585-A594-52E000D0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3" y="3835413"/>
            <a:ext cx="4395569" cy="2263718"/>
          </a:xfrm>
          <a:prstGeom prst="rect">
            <a:avLst/>
          </a:prstGeom>
        </p:spPr>
      </p:pic>
      <p:graphicFrame>
        <p:nvGraphicFramePr>
          <p:cNvPr id="43" name="Tartalom helye 2">
            <a:extLst>
              <a:ext uri="{FF2B5EF4-FFF2-40B4-BE49-F238E27FC236}">
                <a16:creationId xmlns:a16="http://schemas.microsoft.com/office/drawing/2014/main" id="{102C894C-5894-4CB1-BA77-0B2A928C6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796643"/>
              </p:ext>
            </p:extLst>
          </p:nvPr>
        </p:nvGraphicFramePr>
        <p:xfrm>
          <a:off x="590719" y="2330505"/>
          <a:ext cx="5278066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735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5A6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72E4006-92E6-4157-8C18-FFCCBBD3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u-HU">
                <a:solidFill>
                  <a:srgbClr val="FFFFFF"/>
                </a:solidFill>
              </a:rPr>
              <a:t>Felelős állattartás szabályai:</a:t>
            </a:r>
            <a:endParaRPr lang="de-DE">
              <a:solidFill>
                <a:srgbClr val="FFFFFF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D439714-7E3C-42E4-BA4E-897282CB4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0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BDC087-3CF9-4AA9-9A5D-679E2337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321732"/>
            <a:ext cx="4281890" cy="6214534"/>
          </a:xfrm>
        </p:spPr>
        <p:txBody>
          <a:bodyPr anchor="ctr">
            <a:noAutofit/>
          </a:bodyPr>
          <a:lstStyle/>
          <a:p>
            <a:r>
              <a:rPr lang="hu-HU" sz="2200">
                <a:solidFill>
                  <a:srgbClr val="FFFFFF"/>
                </a:solidFill>
              </a:rPr>
              <a:t>Megfelelő nevelés, gyógykezelés</a:t>
            </a:r>
          </a:p>
          <a:p>
            <a:r>
              <a:rPr lang="hu-HU" sz="2200">
                <a:solidFill>
                  <a:srgbClr val="FFFFFF"/>
                </a:solidFill>
              </a:rPr>
              <a:t>Veszélyforrás megszüntetése</a:t>
            </a:r>
          </a:p>
          <a:p>
            <a:r>
              <a:rPr lang="hu-HU" sz="2200">
                <a:solidFill>
                  <a:srgbClr val="FFFFFF"/>
                </a:solidFill>
              </a:rPr>
              <a:t>Biztonságos elhelyezés</a:t>
            </a:r>
          </a:p>
          <a:p>
            <a:r>
              <a:rPr lang="hu-HU" sz="2200">
                <a:solidFill>
                  <a:srgbClr val="FFFFFF"/>
                </a:solidFill>
              </a:rPr>
              <a:t>Megvédeni az időjárás káros hatásaitól</a:t>
            </a:r>
          </a:p>
          <a:p>
            <a:r>
              <a:rPr lang="hu-HU" sz="2200">
                <a:solidFill>
                  <a:srgbClr val="FFFFFF"/>
                </a:solidFill>
              </a:rPr>
              <a:t>Megfelelő mozgástér biztosítása</a:t>
            </a:r>
          </a:p>
          <a:p>
            <a:r>
              <a:rPr lang="hu-HU" sz="2200">
                <a:solidFill>
                  <a:srgbClr val="FFFFFF"/>
                </a:solidFill>
              </a:rPr>
              <a:t>Közterületről eltávolítani az ürüléket</a:t>
            </a:r>
          </a:p>
          <a:p>
            <a:r>
              <a:rPr lang="hu-HU" sz="2200">
                <a:solidFill>
                  <a:srgbClr val="FFFFFF"/>
                </a:solidFill>
              </a:rPr>
              <a:t>Szükséges feltételek megteremtése utazáskor</a:t>
            </a:r>
          </a:p>
          <a:p>
            <a:r>
              <a:rPr lang="hu-HU" sz="2200">
                <a:solidFill>
                  <a:srgbClr val="FFFFFF"/>
                </a:solidFill>
              </a:rPr>
              <a:t>Felelősség vállalás a károkért</a:t>
            </a:r>
            <a:endParaRPr lang="de-DE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8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24505B-241C-4B08-AA1E-524FCE92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901"/>
            <a:ext cx="4639055" cy="1058288"/>
          </a:xfrm>
        </p:spPr>
        <p:txBody>
          <a:bodyPr>
            <a:normAutofit/>
          </a:bodyPr>
          <a:lstStyle/>
          <a:p>
            <a:pPr algn="ctr"/>
            <a:r>
              <a:rPr lang="hu-HU"/>
              <a:t>Veszettség: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665BDA-DD34-4A18-B928-F9A3E35C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968911"/>
            <a:ext cx="4489154" cy="5739188"/>
          </a:xfrm>
        </p:spPr>
        <p:txBody>
          <a:bodyPr>
            <a:noAutofit/>
          </a:bodyPr>
          <a:lstStyle/>
          <a:p>
            <a:r>
              <a:rPr lang="hu-HU" sz="2100"/>
              <a:t>Vírusos betegség</a:t>
            </a:r>
          </a:p>
          <a:p>
            <a:pPr lvl="1"/>
            <a:r>
              <a:rPr lang="hu-HU" sz="2100"/>
              <a:t>Idegsejtekben terjed, szaporodik</a:t>
            </a:r>
          </a:p>
          <a:p>
            <a:r>
              <a:rPr lang="hu-HU" sz="2100"/>
              <a:t>Melegvérű élőlények elkaphatják</a:t>
            </a:r>
          </a:p>
          <a:p>
            <a:r>
              <a:rPr lang="hu-HU" sz="2100"/>
              <a:t>Gyakran halálos kimenetelű</a:t>
            </a:r>
          </a:p>
          <a:p>
            <a:r>
              <a:rPr lang="hu-HU" sz="2100"/>
              <a:t>Kötelező oltás </a:t>
            </a:r>
          </a:p>
          <a:p>
            <a:pPr lvl="1"/>
            <a:r>
              <a:rPr lang="hu-HU" sz="2100"/>
              <a:t>Kutyáknak</a:t>
            </a:r>
          </a:p>
          <a:p>
            <a:r>
              <a:rPr lang="hu-HU" sz="2100"/>
              <a:t>Terjedhet:</a:t>
            </a:r>
          </a:p>
          <a:p>
            <a:pPr lvl="1"/>
            <a:r>
              <a:rPr lang="hu-HU" sz="2100"/>
              <a:t>Harapás által</a:t>
            </a:r>
          </a:p>
          <a:p>
            <a:pPr lvl="1"/>
            <a:r>
              <a:rPr lang="hu-HU" sz="2100"/>
              <a:t>Légúton, nyálkahártyán</a:t>
            </a:r>
          </a:p>
          <a:p>
            <a:r>
              <a:rPr lang="hu-HU" sz="2100"/>
              <a:t>Tünetei:</a:t>
            </a:r>
          </a:p>
          <a:p>
            <a:pPr lvl="1"/>
            <a:r>
              <a:rPr lang="hu-HU" sz="2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félénk állatok barátságossá válása</a:t>
            </a:r>
          </a:p>
          <a:p>
            <a:pPr lvl="1"/>
            <a:r>
              <a:rPr lang="hu-HU" sz="2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bátor, agresszív egyedek visszahúzódása</a:t>
            </a:r>
          </a:p>
          <a:p>
            <a:pPr lvl="1"/>
            <a:r>
              <a:rPr lang="hu-HU" sz="21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agresszív viselkedés</a:t>
            </a:r>
            <a:endParaRPr lang="hu-HU" sz="21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7C201B7-9AFB-4E9D-9CC8-9B7E42632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3132"/>
          <a:stretch/>
        </p:blipFill>
        <p:spPr>
          <a:xfrm>
            <a:off x="5405862" y="1687554"/>
            <a:ext cx="6019331" cy="34796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327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32FB62A-99E9-4644-B643-72F6153D3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BE536C6-F875-41FD-9F26-19C35F1D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753" y="267145"/>
            <a:ext cx="4297533" cy="1899912"/>
          </a:xfrm>
        </p:spPr>
        <p:txBody>
          <a:bodyPr>
            <a:normAutofit/>
          </a:bodyPr>
          <a:lstStyle/>
          <a:p>
            <a:r>
              <a:rPr lang="hu-HU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Kutyatartás és a vadgazdálkodás közötti kapcsolat:</a:t>
            </a:r>
            <a:br>
              <a:rPr lang="hu-HU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49AEE0-5F18-4444-90FD-57B764B4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828800"/>
            <a:ext cx="4130738" cy="4348163"/>
          </a:xfrm>
        </p:spPr>
        <p:txBody>
          <a:bodyPr>
            <a:normAutofit/>
          </a:bodyPr>
          <a:lstStyle/>
          <a:p>
            <a:r>
              <a:rPr lang="hu-HU" sz="2400"/>
              <a:t>Erdőben csak pórázon szabad sétáltatni kutyát</a:t>
            </a:r>
          </a:p>
          <a:p>
            <a:r>
              <a:rPr lang="hu-HU" sz="2400"/>
              <a:t>Konfliktus helyzet adódhat</a:t>
            </a:r>
          </a:p>
          <a:p>
            <a:r>
              <a:rPr lang="hu-HU" sz="2400"/>
              <a:t>Nagy kárt tudnak okozni</a:t>
            </a:r>
          </a:p>
          <a:p>
            <a:pPr lvl="1"/>
            <a:r>
              <a:rPr lang="hu-HU"/>
              <a:t>Falkában vadászó kutyák</a:t>
            </a:r>
          </a:p>
          <a:p>
            <a:r>
              <a:rPr lang="hu-HU" sz="2400"/>
              <a:t>Kóbor kutyák befogása:</a:t>
            </a:r>
          </a:p>
          <a:p>
            <a:pPr lvl="1"/>
            <a:r>
              <a:rPr lang="hu-HU"/>
              <a:t>Gyepmester feladata</a:t>
            </a:r>
          </a:p>
          <a:p>
            <a:pPr lvl="1"/>
            <a:r>
              <a:rPr lang="hu-HU"/>
              <a:t>Utolsó esetben a vadászok kilövik</a:t>
            </a:r>
          </a:p>
        </p:txBody>
      </p:sp>
    </p:spTree>
    <p:extLst>
      <p:ext uri="{BB962C8B-B14F-4D97-AF65-F5344CB8AC3E}">
        <p14:creationId xmlns:p14="http://schemas.microsoft.com/office/powerpoint/2010/main" val="393428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3769F71-3046-467B-A284-5116F425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hu-HU" sz="4000">
                <a:solidFill>
                  <a:srgbClr val="FFFFFF"/>
                </a:solidFill>
              </a:rPr>
              <a:t>Háziállatok és vadállatok:</a:t>
            </a:r>
            <a:endParaRPr lang="de-DE" sz="4000">
              <a:solidFill>
                <a:srgbClr val="FFFFFF"/>
              </a:solidFill>
            </a:endParaRPr>
          </a:p>
        </p:txBody>
      </p:sp>
      <p:graphicFrame>
        <p:nvGraphicFramePr>
          <p:cNvPr id="29" name="Tartalom helye 2">
            <a:extLst>
              <a:ext uri="{FF2B5EF4-FFF2-40B4-BE49-F238E27FC236}">
                <a16:creationId xmlns:a16="http://schemas.microsoft.com/office/drawing/2014/main" id="{09599C4D-3F8F-4CBC-89C7-51A959C3C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17279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32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AF1C57C-7D61-4101-A1BB-B3D27C146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kern="1200">
                <a:latin typeface="+mj-lt"/>
                <a:ea typeface="+mj-ea"/>
                <a:cs typeface="+mj-cs"/>
              </a:rPr>
              <a:t>Háziállatok és vadállatok közötti különbség:</a:t>
            </a:r>
            <a:endParaRPr lang="hu-HU"/>
          </a:p>
        </p:txBody>
      </p:sp>
      <p:graphicFrame>
        <p:nvGraphicFramePr>
          <p:cNvPr id="33" name="Tartalom helye 2">
            <a:extLst>
              <a:ext uri="{FF2B5EF4-FFF2-40B4-BE49-F238E27FC236}">
                <a16:creationId xmlns:a16="http://schemas.microsoft.com/office/drawing/2014/main" id="{A0D13727-6947-4BF4-8A13-804C54213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9907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30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F371D9-2B12-4807-84D3-4BD0106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hu-HU"/>
              <a:t>Vadgazdálkodás:</a:t>
            </a:r>
            <a:endParaRPr lang="de-DE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1873AE-5431-4A81-94DA-3C196B25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hu-HU" sz="2400"/>
              <a:t>Természeti kincs</a:t>
            </a:r>
          </a:p>
          <a:p>
            <a:r>
              <a:rPr lang="hu-HU" sz="2400"/>
              <a:t>Nagy kereslet a vadgazdálkodás iránt</a:t>
            </a:r>
          </a:p>
          <a:p>
            <a:r>
              <a:rPr lang="hu-HU" sz="2400"/>
              <a:t>Különbözik az állattenyésztéstől</a:t>
            </a:r>
          </a:p>
          <a:p>
            <a:r>
              <a:rPr lang="hu-HU" sz="2400"/>
              <a:t>Állomány, szaporulat felmérése nehéz</a:t>
            </a:r>
          </a:p>
          <a:p>
            <a:pPr lvl="1"/>
            <a:r>
              <a:rPr lang="hu-HU"/>
              <a:t>Például: </a:t>
            </a:r>
          </a:p>
          <a:p>
            <a:pPr lvl="2"/>
            <a:r>
              <a:rPr lang="hu-HU" sz="2400"/>
              <a:t>változó életkörülmények, </a:t>
            </a:r>
          </a:p>
          <a:p>
            <a:pPr lvl="2"/>
            <a:r>
              <a:rPr lang="hu-HU" sz="2400"/>
              <a:t>környezeti hazások</a:t>
            </a:r>
            <a:endParaRPr lang="de-DE" sz="2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 descr="A képen talaj, kültéri, emlősök, alapozás látható&#10;&#10;Automatikusan generált leírás">
            <a:extLst>
              <a:ext uri="{FF2B5EF4-FFF2-40B4-BE49-F238E27FC236}">
                <a16:creationId xmlns:a16="http://schemas.microsoft.com/office/drawing/2014/main" id="{B27203CD-77E1-4205-9CF5-5F318757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r="8467" b="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906913C-9FCD-4F0E-AD6E-06E3D76DBE64}"/>
              </a:ext>
            </a:extLst>
          </p:cNvPr>
          <p:cNvSpPr txBox="1"/>
          <p:nvPr/>
        </p:nvSpPr>
        <p:spPr>
          <a:xfrm>
            <a:off x="9728616" y="6353757"/>
            <a:ext cx="2463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/>
              <a:t>Fotó: Németh Bálint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351900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Szélesvásznú</PresentationFormat>
  <Paragraphs>105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Office-téma</vt:lpstr>
      <vt:lpstr>Felelős állattartás</vt:lpstr>
      <vt:lpstr>Bemutatkozás:</vt:lpstr>
      <vt:lpstr>Versenyfeladatok</vt:lpstr>
      <vt:lpstr>Felelős állattartás szabályai:</vt:lpstr>
      <vt:lpstr>Veszettség:</vt:lpstr>
      <vt:lpstr>Kutyatartás és a vadgazdálkodás közötti kapcsolat: </vt:lpstr>
      <vt:lpstr>Háziállatok és vadállatok:</vt:lpstr>
      <vt:lpstr>Háziállatok és vadállatok közötti különbség:</vt:lpstr>
      <vt:lpstr>Vadgazdálkodás:</vt:lpstr>
      <vt:lpstr>Vadállatok téli etetése:</vt:lpstr>
      <vt:lpstr>Források: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Felelős állattartás</dc:title>
  <dc:creator>Zachar Zsófia Karolina</dc:creator>
  <cp:lastModifiedBy>Ferenci Rita Georgina</cp:lastModifiedBy>
  <cp:revision>1</cp:revision>
  <dcterms:created xsi:type="dcterms:W3CDTF">2022-01-29T17:25:18Z</dcterms:created>
  <dcterms:modified xsi:type="dcterms:W3CDTF">2022-03-25T07:40:08Z</dcterms:modified>
</cp:coreProperties>
</file>