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7" r:id="rId6"/>
    <p:sldId id="266" r:id="rId7"/>
    <p:sldId id="259" r:id="rId8"/>
    <p:sldId id="260" r:id="rId9"/>
    <p:sldId id="262" r:id="rId10"/>
    <p:sldId id="261" r:id="rId11"/>
    <p:sldId id="265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7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48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ezsanett\Desktop\Cool%20Chill%20Lofi%20Background%20Music%20For%20Videos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Tibeti Rókaemberek a Balaton Környezetvédelméért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Összefoglaló prezentáció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94" y="96934"/>
            <a:ext cx="2509546" cy="3346061"/>
          </a:xfrm>
          <a:prstGeom prst="rect">
            <a:avLst/>
          </a:prstGeom>
        </p:spPr>
      </p:pic>
      <p:pic>
        <p:nvPicPr>
          <p:cNvPr id="7" name="Cool Chill Lofi Background Music For Video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4117214"/>
      </p:ext>
    </p:extLst>
  </p:cSld>
  <p:clrMapOvr>
    <a:masterClrMapping/>
  </p:clrMapOvr>
  <p:transition advTm="112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49099"/>
            <a:ext cx="4441371" cy="6662058"/>
          </a:xfrm>
        </p:spPr>
      </p:pic>
    </p:spTree>
    <p:extLst>
      <p:ext uri="{BB962C8B-B14F-4D97-AF65-F5344CB8AC3E}">
        <p14:creationId xmlns="" xmlns:p14="http://schemas.microsoft.com/office/powerpoint/2010/main" val="3241182566"/>
      </p:ext>
    </p:extLst>
  </p:cSld>
  <p:clrMapOvr>
    <a:masterClrMapping/>
  </p:clrMapOvr>
  <p:transition advTm="1358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Kutyatartás környezeti hatásai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a kutyák </a:t>
            </a:r>
            <a:r>
              <a:rPr lang="hu-HU" sz="2400" dirty="0" smtClean="0"/>
              <a:t>ürülékének </a:t>
            </a:r>
            <a:r>
              <a:rPr lang="hu-HU" sz="2400" dirty="0"/>
              <a:t>és </a:t>
            </a:r>
            <a:r>
              <a:rPr lang="hu-HU" sz="2400" dirty="0" smtClean="0"/>
              <a:t>vizeletének VAN hatása a </a:t>
            </a:r>
            <a:r>
              <a:rPr lang="hu-HU" sz="2400" dirty="0"/>
              <a:t>természetvédelmi </a:t>
            </a:r>
            <a:r>
              <a:rPr lang="hu-HU" sz="2400" dirty="0" smtClean="0"/>
              <a:t>területeken!</a:t>
            </a:r>
          </a:p>
          <a:p>
            <a:r>
              <a:rPr lang="hu-HU" sz="2400" b="1" dirty="0" smtClean="0"/>
              <a:t>Kutyatartás ökológiai lábnyoma</a:t>
            </a:r>
          </a:p>
          <a:p>
            <a:r>
              <a:rPr lang="hu-HU" sz="2400" dirty="0"/>
              <a:t>A kutyák sétáik során évente átlagosan 11 kilogramm nitrogént és 5 kilogramm foszfort hagynak hátra </a:t>
            </a:r>
            <a:r>
              <a:rPr lang="hu-HU" sz="2400" dirty="0" smtClean="0"/>
              <a:t>hektáronként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02" y="4371703"/>
            <a:ext cx="3208564" cy="1604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5696224"/>
      </p:ext>
    </p:extLst>
  </p:cSld>
  <p:clrMapOvr>
    <a:masterClrMapping/>
  </p:clrMapOvr>
  <p:transition advTm="1464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2971" y="600891"/>
            <a:ext cx="9501641" cy="5310331"/>
          </a:xfrm>
        </p:spPr>
        <p:txBody>
          <a:bodyPr/>
          <a:lstStyle/>
          <a:p>
            <a:r>
              <a:rPr lang="en-US" sz="2400" b="1" dirty="0" err="1"/>
              <a:t>Az</a:t>
            </a:r>
            <a:r>
              <a:rPr lang="en-US" sz="2400" b="1" dirty="0"/>
              <a:t> Ecological Solutions and </a:t>
            </a:r>
            <a:r>
              <a:rPr lang="en-US" sz="2400" b="1" dirty="0" smtClean="0"/>
              <a:t>Evidence</a:t>
            </a:r>
            <a:r>
              <a:rPr lang="hu-HU" sz="2400" b="1" dirty="0" smtClean="0"/>
              <a:t> vizsgálata</a:t>
            </a:r>
            <a:r>
              <a:rPr lang="hu-HU" sz="2400" dirty="0" smtClean="0"/>
              <a:t>:</a:t>
            </a:r>
          </a:p>
          <a:p>
            <a:r>
              <a:rPr lang="hu-HU" sz="2400" u="sng" dirty="0" smtClean="0"/>
              <a:t>1 év alatt</a:t>
            </a:r>
          </a:p>
          <a:p>
            <a:r>
              <a:rPr lang="hu-HU" sz="2400" dirty="0" smtClean="0"/>
              <a:t>500 látogatás természetvédelmi területeken</a:t>
            </a:r>
          </a:p>
          <a:p>
            <a:r>
              <a:rPr lang="hu-HU" sz="2400" dirty="0" smtClean="0"/>
              <a:t>Megfigyelés: 1600 kutya</a:t>
            </a:r>
          </a:p>
          <a:p>
            <a:r>
              <a:rPr lang="hu-HU" sz="2400" dirty="0" smtClean="0"/>
              <a:t>Ökológiai következmény: </a:t>
            </a:r>
            <a:r>
              <a:rPr lang="nb-NO" sz="2400" b="1" dirty="0"/>
              <a:t>hektáronként 126 kilogramm nitrogén rakódhat </a:t>
            </a:r>
            <a:r>
              <a:rPr lang="nb-NO" sz="2400" b="1" dirty="0" smtClean="0"/>
              <a:t>le</a:t>
            </a:r>
            <a:r>
              <a:rPr lang="hu-HU" sz="2400" b="1" dirty="0" smtClean="0"/>
              <a:t>!</a:t>
            </a:r>
          </a:p>
          <a:p>
            <a:endParaRPr lang="hu-HU" sz="2400" b="1" dirty="0" smtClean="0"/>
          </a:p>
          <a:p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53" y="4125390"/>
            <a:ext cx="2357033" cy="227105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53" y="3787372"/>
            <a:ext cx="4241074" cy="2123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3356438"/>
      </p:ext>
    </p:extLst>
  </p:cSld>
  <p:clrMapOvr>
    <a:masterClrMapping/>
  </p:clrMapOvr>
  <p:transition advTm="1187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Tehetsz érte, tehetsz a </a:t>
            </a:r>
            <a:r>
              <a:rPr lang="hu-HU" dirty="0" err="1" smtClean="0"/>
              <a:t>környezeted</a:t>
            </a:r>
            <a:r>
              <a:rPr lang="hu-HU" dirty="0" smtClean="0"/>
              <a:t> megóvásáért!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sz="2400" dirty="0"/>
              <a:t>Magyarországon a kutyák száma jócskán meghaladja a 3 </a:t>
            </a:r>
            <a:r>
              <a:rPr lang="hu-HU" sz="2400" dirty="0" smtClean="0"/>
              <a:t>milliót</a:t>
            </a:r>
          </a:p>
          <a:p>
            <a:pPr algn="ctr"/>
            <a:r>
              <a:rPr lang="hu-HU" sz="2400" dirty="0" smtClean="0"/>
              <a:t>A felelős, környezettudatos kutyatartás a közös felelősségünk!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91" y="4158479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8925087"/>
      </p:ext>
    </p:extLst>
  </p:cSld>
  <p:clrMapOvr>
    <a:masterClrMapping/>
  </p:clrMapOvr>
  <p:transition advTm="906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Köszönjük a figyelmet!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3" y="1395832"/>
            <a:ext cx="7170889" cy="5378167"/>
          </a:xfrm>
        </p:spPr>
      </p:pic>
    </p:spTree>
    <p:extLst>
      <p:ext uri="{BB962C8B-B14F-4D97-AF65-F5344CB8AC3E}">
        <p14:creationId xmlns="" xmlns:p14="http://schemas.microsoft.com/office/powerpoint/2010/main" val="2175698966"/>
      </p:ext>
    </p:extLst>
  </p:cSld>
  <p:clrMapOvr>
    <a:masterClrMapping/>
  </p:clrMapOvr>
  <p:transition advTm="547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9806" cy="1622701"/>
          </a:xfrm>
        </p:spPr>
        <p:txBody>
          <a:bodyPr>
            <a:normAutofit fontScale="90000"/>
          </a:bodyPr>
          <a:lstStyle/>
          <a:p>
            <a:r>
              <a:rPr lang="hu-HU" dirty="0"/>
              <a:t>A Balatoni Integrációs és Fejlesztési Ügynökség </a:t>
            </a:r>
            <a:r>
              <a:rPr lang="hu-HU" dirty="0" smtClean="0"/>
              <a:t>által szervezett jövőformáló verseny résztvevőiként bemutatkozunk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15" y="2959832"/>
            <a:ext cx="3114675" cy="3000375"/>
          </a:xfrm>
        </p:spPr>
      </p:pic>
      <p:sp>
        <p:nvSpPr>
          <p:cNvPr id="3" name="Szövegdoboz 2"/>
          <p:cNvSpPr txBox="1"/>
          <p:nvPr/>
        </p:nvSpPr>
        <p:spPr>
          <a:xfrm>
            <a:off x="2592925" y="2636666"/>
            <a:ext cx="518382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Mi vagyunk a </a:t>
            </a:r>
            <a:r>
              <a:rPr lang="hu-HU" sz="2000" b="1" dirty="0" smtClean="0"/>
              <a:t>tapolcai Széchenyi István Baptista Technikum 11.v osztálya</a:t>
            </a:r>
          </a:p>
          <a:p>
            <a:endParaRPr lang="hu-HU" sz="2000" dirty="0"/>
          </a:p>
          <a:p>
            <a:r>
              <a:rPr lang="hu-HU" sz="2000" dirty="0" smtClean="0"/>
              <a:t>Szakmacsoportjaink mind kötődnek a környezetvédelemhez:</a:t>
            </a:r>
          </a:p>
          <a:p>
            <a:endParaRPr lang="hu-HU" sz="2000" dirty="0" smtClean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4 fő </a:t>
            </a:r>
            <a:r>
              <a:rPr lang="hu-HU" sz="2000" b="1" dirty="0" smtClean="0"/>
              <a:t>épületgépészeti</a:t>
            </a:r>
            <a:r>
              <a:rPr lang="hu-HU" sz="2000" dirty="0" smtClean="0"/>
              <a:t> szakgimnazista</a:t>
            </a:r>
          </a:p>
          <a:p>
            <a:pPr marL="285750" indent="-285750">
              <a:buFontTx/>
              <a:buChar char="-"/>
            </a:pPr>
            <a:endParaRPr lang="hu-HU" sz="2000" dirty="0" smtClean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9 fő </a:t>
            </a:r>
            <a:r>
              <a:rPr lang="hu-HU" sz="2000" b="1" dirty="0" smtClean="0"/>
              <a:t>vendéglátóipari</a:t>
            </a:r>
            <a:r>
              <a:rPr lang="hu-HU" sz="2000" dirty="0" smtClean="0"/>
              <a:t> szakgimnazista</a:t>
            </a:r>
          </a:p>
          <a:p>
            <a:pPr marL="285750" indent="-285750">
              <a:buFontTx/>
              <a:buChar char="-"/>
            </a:pPr>
            <a:endParaRPr lang="hu-HU" sz="2000" dirty="0" smtClean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12 fő </a:t>
            </a:r>
            <a:r>
              <a:rPr lang="hu-HU" sz="2000" b="1" dirty="0" smtClean="0"/>
              <a:t>közszolgálati</a:t>
            </a:r>
            <a:r>
              <a:rPr lang="hu-HU" sz="2000" dirty="0" smtClean="0"/>
              <a:t> szakgimnazista</a:t>
            </a:r>
          </a:p>
          <a:p>
            <a:pPr marL="285750" indent="-285750">
              <a:buFontTx/>
              <a:buChar char="-"/>
            </a:pPr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1923805191"/>
      </p:ext>
    </p:extLst>
  </p:cSld>
  <p:clrMapOvr>
    <a:masterClrMapping/>
  </p:clrMapOvr>
  <p:transition advTm="1274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Dörögdi</a:t>
            </a:r>
            <a:r>
              <a:rPr lang="hu-HU" dirty="0" smtClean="0"/>
              <a:t> Mező </a:t>
            </a:r>
            <a:r>
              <a:rPr lang="hu-HU" dirty="0" err="1" smtClean="0"/>
              <a:t>KFt-nél</a:t>
            </a:r>
            <a:r>
              <a:rPr lang="hu-HU" dirty="0" smtClean="0"/>
              <a:t> jártunk tanulmányi kiránduláson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45" y="2058955"/>
            <a:ext cx="2837377" cy="377825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48" y="2314613"/>
            <a:ext cx="3085322" cy="23139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2" y="2873827"/>
            <a:ext cx="4117911" cy="3088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0650649"/>
      </p:ext>
    </p:extLst>
  </p:cSld>
  <p:clrMapOvr>
    <a:masterClrMapping/>
  </p:clrMapOvr>
  <p:transition advTm="1088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648742957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23658" y="331775"/>
            <a:ext cx="3428456" cy="6172258"/>
          </a:xfrm>
        </p:spPr>
      </p:pic>
      <p:sp>
        <p:nvSpPr>
          <p:cNvPr id="3" name="Szövegdoboz 2"/>
          <p:cNvSpPr txBox="1"/>
          <p:nvPr/>
        </p:nvSpPr>
        <p:spPr>
          <a:xfrm>
            <a:off x="7916092" y="2076995"/>
            <a:ext cx="3605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Indítsd el a videót</a:t>
            </a:r>
            <a:r>
              <a:rPr lang="hu-HU" sz="4000" dirty="0" smtClean="0">
                <a:sym typeface="Wingdings" pitchFamily="2" charset="2"/>
              </a:rPr>
              <a:t></a:t>
            </a:r>
            <a:endParaRPr lang="hu-HU" sz="4000" dirty="0"/>
          </a:p>
        </p:txBody>
      </p:sp>
    </p:spTree>
    <p:extLst>
      <p:ext uri="{BB962C8B-B14F-4D97-AF65-F5344CB8AC3E}">
        <p14:creationId xmlns="" xmlns:p14="http://schemas.microsoft.com/office/powerpoint/2010/main" val="3213842273"/>
      </p:ext>
    </p:extLst>
  </p:cSld>
  <p:clrMapOvr>
    <a:masterClrMapping/>
  </p:clrMapOvr>
  <p:transition advTm="3563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Közösségi média felületeink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0" y="1458935"/>
            <a:ext cx="1919140" cy="341351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0" y="1448911"/>
            <a:ext cx="4020457" cy="22615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31" y="4240038"/>
            <a:ext cx="3927566" cy="22092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26" y="3030583"/>
            <a:ext cx="3638286" cy="2046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8709846"/>
      </p:ext>
    </p:extLst>
  </p:cSld>
  <p:clrMapOvr>
    <a:masterClrMapping/>
  </p:clrMapOvr>
  <p:transition advTm="208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Válaszott témánk: felelős állattartás – ezen belül a felelős, környezetvédelemmel </a:t>
            </a:r>
            <a:r>
              <a:rPr lang="hu-HU" sz="4000" dirty="0" err="1" smtClean="0"/>
              <a:t>összeegyeztett</a:t>
            </a:r>
            <a:r>
              <a:rPr lang="hu-HU" sz="4000" dirty="0" smtClean="0"/>
              <a:t> kutyatartás a Balaton-felvidéken</a:t>
            </a:r>
            <a:endParaRPr lang="hu-HU" sz="4000" dirty="0"/>
          </a:p>
        </p:txBody>
      </p:sp>
    </p:spTree>
    <p:extLst>
      <p:ext uri="{BB962C8B-B14F-4D97-AF65-F5344CB8AC3E}">
        <p14:creationId xmlns="" xmlns:p14="http://schemas.microsoft.com/office/powerpoint/2010/main" val="2636027461"/>
      </p:ext>
    </p:extLst>
  </p:cSld>
  <p:clrMapOvr>
    <a:masterClrMapping/>
  </p:clrMapOvr>
  <p:transition advTm="741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46" y="212090"/>
            <a:ext cx="4423953" cy="6635931"/>
          </a:xfrm>
        </p:spPr>
      </p:pic>
    </p:spTree>
    <p:extLst>
      <p:ext uri="{BB962C8B-B14F-4D97-AF65-F5344CB8AC3E}">
        <p14:creationId xmlns="" xmlns:p14="http://schemas.microsoft.com/office/powerpoint/2010/main" val="822136259"/>
      </p:ext>
    </p:extLst>
  </p:cSld>
  <p:clrMapOvr>
    <a:masterClrMapping/>
  </p:clrMapOvr>
  <p:transition advTm="1546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56" y="199076"/>
            <a:ext cx="4727835" cy="6658924"/>
          </a:xfrm>
        </p:spPr>
      </p:pic>
    </p:spTree>
    <p:extLst>
      <p:ext uri="{BB962C8B-B14F-4D97-AF65-F5344CB8AC3E}">
        <p14:creationId xmlns="" xmlns:p14="http://schemas.microsoft.com/office/powerpoint/2010/main" val="1810073071"/>
      </p:ext>
    </p:extLst>
  </p:cSld>
  <p:clrMapOvr>
    <a:masterClrMapping/>
  </p:clrMapOvr>
  <p:transition advTm="1522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3" y="163718"/>
            <a:ext cx="5031610" cy="6515756"/>
          </a:xfrm>
        </p:spPr>
      </p:pic>
    </p:spTree>
    <p:extLst>
      <p:ext uri="{BB962C8B-B14F-4D97-AF65-F5344CB8AC3E}">
        <p14:creationId xmlns="" xmlns:p14="http://schemas.microsoft.com/office/powerpoint/2010/main" val="799048313"/>
      </p:ext>
    </p:extLst>
  </p:cSld>
  <p:clrMapOvr>
    <a:masterClrMapping/>
  </p:clrMapOvr>
  <p:transition advTm="1544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452</TotalTime>
  <Words>169</Words>
  <Application>Microsoft Office PowerPoint</Application>
  <PresentationFormat>Egyéni</PresentationFormat>
  <Paragraphs>29</Paragraphs>
  <Slides>14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Szálak</vt:lpstr>
      <vt:lpstr>Tibeti Rókaemberek a Balaton Környezetvédelméért</vt:lpstr>
      <vt:lpstr>A Balatoni Integrációs és Fejlesztési Ügynökség által szervezett jövőformáló verseny résztvevőiként bemutatkozunk </vt:lpstr>
      <vt:lpstr>A Dörögdi Mező KFt-nél jártunk tanulmányi kiránduláson</vt:lpstr>
      <vt:lpstr>4. dia</vt:lpstr>
      <vt:lpstr>Közösségi média felületeink</vt:lpstr>
      <vt:lpstr>6. dia</vt:lpstr>
      <vt:lpstr>7. dia</vt:lpstr>
      <vt:lpstr>8. dia</vt:lpstr>
      <vt:lpstr>9. dia</vt:lpstr>
      <vt:lpstr>10. dia</vt:lpstr>
      <vt:lpstr>Kutyatartás környezeti hatásai</vt:lpstr>
      <vt:lpstr>12. dia</vt:lpstr>
      <vt:lpstr>Tehetsz érte, tehetsz a környezeted megóvásáért!</vt:lpstr>
      <vt:lpstr>Köszönjük a figyelmet!</vt:lpstr>
    </vt:vector>
  </TitlesOfParts>
  <Company>SzISzI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Tibeti Rókaemberek a Balaton Környezetvédelméért</dc:title>
  <dc:creator>Labovszky-Erdélyi Zsanett</dc:creator>
  <cp:lastModifiedBy>Labovszky-Erdélyi Zsanett</cp:lastModifiedBy>
  <cp:revision>35</cp:revision>
  <dcterms:created xsi:type="dcterms:W3CDTF">2022-03-31T13:03:40Z</dcterms:created>
  <dcterms:modified xsi:type="dcterms:W3CDTF">2022-04-01T09:29:26Z</dcterms:modified>
</cp:coreProperties>
</file>