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6" r:id="rId7"/>
    <p:sldId id="264" r:id="rId8"/>
    <p:sldId id="265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8E410C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C88E0-1516-4A75-8999-1868F61C5D86}" v="68" dt="2022-03-19T18:35:58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gyel Judit" userId="a4fa0cec-5ff0-422c-93b1-bc523e3a1336" providerId="ADAL" clId="{1CCC88E0-1516-4A75-8999-1868F61C5D86}"/>
    <pc:docChg chg="undo custSel addSld delSld modSld sldOrd modMainMaster">
      <pc:chgData name="Lengyel Judit" userId="a4fa0cec-5ff0-422c-93b1-bc523e3a1336" providerId="ADAL" clId="{1CCC88E0-1516-4A75-8999-1868F61C5D86}" dt="2022-03-19T18:38:45.945" v="510" actId="2696"/>
      <pc:docMkLst>
        <pc:docMk/>
      </pc:docMkLst>
      <pc:sldChg chg="modTransition">
        <pc:chgData name="Lengyel Judit" userId="a4fa0cec-5ff0-422c-93b1-bc523e3a1336" providerId="ADAL" clId="{1CCC88E0-1516-4A75-8999-1868F61C5D86}" dt="2022-03-12T18:06:58.277" v="167"/>
        <pc:sldMkLst>
          <pc:docMk/>
          <pc:sldMk cId="118276181" sldId="256"/>
        </pc:sldMkLst>
      </pc:sldChg>
      <pc:sldChg chg="addSp delSp modSp mod modTransition setBg setClrOvrMap">
        <pc:chgData name="Lengyel Judit" userId="a4fa0cec-5ff0-422c-93b1-bc523e3a1336" providerId="ADAL" clId="{1CCC88E0-1516-4A75-8999-1868F61C5D86}" dt="2022-03-12T18:07:33.837" v="171"/>
        <pc:sldMkLst>
          <pc:docMk/>
          <pc:sldMk cId="2711649666" sldId="257"/>
        </pc:sldMkLst>
        <pc:spChg chg="mod ord">
          <ac:chgData name="Lengyel Judit" userId="a4fa0cec-5ff0-422c-93b1-bc523e3a1336" providerId="ADAL" clId="{1CCC88E0-1516-4A75-8999-1868F61C5D86}" dt="2022-03-12T17:55:25.240" v="41" actId="26606"/>
          <ac:spMkLst>
            <pc:docMk/>
            <pc:sldMk cId="2711649666" sldId="257"/>
            <ac:spMk id="2" creationId="{F4823169-D82F-4077-8792-166EEAE04322}"/>
          </ac:spMkLst>
        </pc:spChg>
        <pc:spChg chg="mod ord">
          <ac:chgData name="Lengyel Judit" userId="a4fa0cec-5ff0-422c-93b1-bc523e3a1336" providerId="ADAL" clId="{1CCC88E0-1516-4A75-8999-1868F61C5D86}" dt="2022-03-12T18:02:48.901" v="84" actId="1076"/>
          <ac:spMkLst>
            <pc:docMk/>
            <pc:sldMk cId="2711649666" sldId="257"/>
            <ac:spMk id="4" creationId="{58427633-8396-41C6-B151-47883E4DFBB4}"/>
          </ac:spMkLst>
        </pc:spChg>
        <pc:spChg chg="add del mod">
          <ac:chgData name="Lengyel Judit" userId="a4fa0cec-5ff0-422c-93b1-bc523e3a1336" providerId="ADAL" clId="{1CCC88E0-1516-4A75-8999-1868F61C5D86}" dt="2022-03-12T17:45:05.227" v="8"/>
          <ac:spMkLst>
            <pc:docMk/>
            <pc:sldMk cId="2711649666" sldId="257"/>
            <ac:spMk id="5" creationId="{A532B3F7-92A8-4972-A183-EC93270AE9A6}"/>
          </ac:spMkLst>
        </pc:spChg>
        <pc:spChg chg="add del">
          <ac:chgData name="Lengyel Judit" userId="a4fa0cec-5ff0-422c-93b1-bc523e3a1336" providerId="ADAL" clId="{1CCC88E0-1516-4A75-8999-1868F61C5D86}" dt="2022-03-12T17:57:15.404" v="50" actId="11529"/>
          <ac:spMkLst>
            <pc:docMk/>
            <pc:sldMk cId="2711649666" sldId="257"/>
            <ac:spMk id="6" creationId="{0F843446-9228-4D02-8AAF-5A82DAD4BEEF}"/>
          </ac:spMkLst>
        </pc:spChg>
        <pc:spChg chg="add mod">
          <ac:chgData name="Lengyel Judit" userId="a4fa0cec-5ff0-422c-93b1-bc523e3a1336" providerId="ADAL" clId="{1CCC88E0-1516-4A75-8999-1868F61C5D86}" dt="2022-03-12T17:58:38.829" v="57" actId="1076"/>
          <ac:spMkLst>
            <pc:docMk/>
            <pc:sldMk cId="2711649666" sldId="257"/>
            <ac:spMk id="7" creationId="{F838B7F4-B444-486C-B35C-BAFFD3EE7A71}"/>
          </ac:spMkLst>
        </pc:spChg>
        <pc:spChg chg="add mod">
          <ac:chgData name="Lengyel Judit" userId="a4fa0cec-5ff0-422c-93b1-bc523e3a1336" providerId="ADAL" clId="{1CCC88E0-1516-4A75-8999-1868F61C5D86}" dt="2022-03-12T18:04:20.059" v="155" actId="2085"/>
          <ac:spMkLst>
            <pc:docMk/>
            <pc:sldMk cId="2711649666" sldId="257"/>
            <ac:spMk id="20" creationId="{0302ED89-89A7-4214-81E5-2BA31857844F}"/>
          </ac:spMkLst>
        </pc:spChg>
        <pc:spChg chg="add del">
          <ac:chgData name="Lengyel Judit" userId="a4fa0cec-5ff0-422c-93b1-bc523e3a1336" providerId="ADAL" clId="{1CCC88E0-1516-4A75-8999-1868F61C5D86}" dt="2022-03-12T17:55:25.240" v="41" actId="26606"/>
          <ac:spMkLst>
            <pc:docMk/>
            <pc:sldMk cId="2711649666" sldId="257"/>
            <ac:spMk id="79" creationId="{5676B86F-860B-4586-BCAA-C0650C09B7B9}"/>
          </ac:spMkLst>
        </pc:spChg>
        <pc:spChg chg="add del">
          <ac:chgData name="Lengyel Judit" userId="a4fa0cec-5ff0-422c-93b1-bc523e3a1336" providerId="ADAL" clId="{1CCC88E0-1516-4A75-8999-1868F61C5D86}" dt="2022-03-12T17:55:25.240" v="41" actId="26606"/>
          <ac:spMkLst>
            <pc:docMk/>
            <pc:sldMk cId="2711649666" sldId="257"/>
            <ac:spMk id="81" creationId="{8C818ED5-2F56-4171-9445-3AA4F4462396}"/>
          </ac:spMkLst>
        </pc:spChg>
        <pc:spChg chg="add del">
          <ac:chgData name="Lengyel Judit" userId="a4fa0cec-5ff0-422c-93b1-bc523e3a1336" providerId="ADAL" clId="{1CCC88E0-1516-4A75-8999-1868F61C5D86}" dt="2022-03-12T17:55:25.240" v="41" actId="26606"/>
          <ac:spMkLst>
            <pc:docMk/>
            <pc:sldMk cId="2711649666" sldId="257"/>
            <ac:spMk id="83" creationId="{DE74FCE8-866C-4AFA-B45C-FACE2A6094E4}"/>
          </ac:spMkLst>
        </pc:spChg>
        <pc:spChg chg="add del">
          <ac:chgData name="Lengyel Judit" userId="a4fa0cec-5ff0-422c-93b1-bc523e3a1336" providerId="ADAL" clId="{1CCC88E0-1516-4A75-8999-1868F61C5D86}" dt="2022-03-12T17:55:25.240" v="40" actId="26606"/>
          <ac:spMkLst>
            <pc:docMk/>
            <pc:sldMk cId="2711649666" sldId="257"/>
            <ac:spMk id="142" creationId="{86B8807B-7828-4E42-86D6-939A5397D890}"/>
          </ac:spMkLst>
        </pc:spChg>
        <pc:spChg chg="add del">
          <ac:chgData name="Lengyel Judit" userId="a4fa0cec-5ff0-422c-93b1-bc523e3a1336" providerId="ADAL" clId="{1CCC88E0-1516-4A75-8999-1868F61C5D86}" dt="2022-03-12T17:55:25.240" v="40" actId="26606"/>
          <ac:spMkLst>
            <pc:docMk/>
            <pc:sldMk cId="2711649666" sldId="257"/>
            <ac:spMk id="144" creationId="{648F5915-2CE1-4F74-88C5-D4366893D2DF}"/>
          </ac:spMkLst>
        </pc:spChg>
        <pc:spChg chg="add">
          <ac:chgData name="Lengyel Judit" userId="a4fa0cec-5ff0-422c-93b1-bc523e3a1336" providerId="ADAL" clId="{1CCC88E0-1516-4A75-8999-1868F61C5D86}" dt="2022-03-12T17:55:25.240" v="41" actId="26606"/>
          <ac:spMkLst>
            <pc:docMk/>
            <pc:sldMk cId="2711649666" sldId="257"/>
            <ac:spMk id="146" creationId="{2B7592FE-10D1-4664-B623-353F47C8DF7F}"/>
          </ac:spMkLst>
        </pc:spChg>
        <pc:spChg chg="add del">
          <ac:chgData name="Lengyel Judit" userId="a4fa0cec-5ff0-422c-93b1-bc523e3a1336" providerId="ADAL" clId="{1CCC88E0-1516-4A75-8999-1868F61C5D86}" dt="2022-03-12T17:55:25.240" v="41" actId="26606"/>
          <ac:spMkLst>
            <pc:docMk/>
            <pc:sldMk cId="2711649666" sldId="257"/>
            <ac:spMk id="2056" creationId="{B43B9CA2-4B31-4ACD-9A9F-B8E6C6420386}"/>
          </ac:spMkLst>
        </pc:spChg>
        <pc:spChg chg="add del">
          <ac:chgData name="Lengyel Judit" userId="a4fa0cec-5ff0-422c-93b1-bc523e3a1336" providerId="ADAL" clId="{1CCC88E0-1516-4A75-8999-1868F61C5D86}" dt="2022-03-12T17:55:25.240" v="41" actId="26606"/>
          <ac:spMkLst>
            <pc:docMk/>
            <pc:sldMk cId="2711649666" sldId="257"/>
            <ac:spMk id="2057" creationId="{33F94DB1-BC5D-454D-845C-7BA3A1F46999}"/>
          </ac:spMkLst>
        </pc:spChg>
        <pc:spChg chg="add">
          <ac:chgData name="Lengyel Judit" userId="a4fa0cec-5ff0-422c-93b1-bc523e3a1336" providerId="ADAL" clId="{1CCC88E0-1516-4A75-8999-1868F61C5D86}" dt="2022-03-12T17:55:25.240" v="41" actId="26606"/>
          <ac:spMkLst>
            <pc:docMk/>
            <pc:sldMk cId="2711649666" sldId="257"/>
            <ac:spMk id="2059" creationId="{C99A8FB7-A79B-4BC9-9D56-B79587F6AA3E}"/>
          </ac:spMkLst>
        </pc:spChg>
        <pc:spChg chg="add">
          <ac:chgData name="Lengyel Judit" userId="a4fa0cec-5ff0-422c-93b1-bc523e3a1336" providerId="ADAL" clId="{1CCC88E0-1516-4A75-8999-1868F61C5D86}" dt="2022-03-12T17:55:25.240" v="41" actId="26606"/>
          <ac:spMkLst>
            <pc:docMk/>
            <pc:sldMk cId="2711649666" sldId="257"/>
            <ac:spMk id="2060" creationId="{B23893E2-3349-46D7-A7AA-B9E447957FB1}"/>
          </ac:spMkLst>
        </pc:spChg>
        <pc:picChg chg="mod ord">
          <ac:chgData name="Lengyel Judit" userId="a4fa0cec-5ff0-422c-93b1-bc523e3a1336" providerId="ADAL" clId="{1CCC88E0-1516-4A75-8999-1868F61C5D86}" dt="2022-03-12T17:55:25.240" v="41" actId="26606"/>
          <ac:picMkLst>
            <pc:docMk/>
            <pc:sldMk cId="2711649666" sldId="257"/>
            <ac:picMk id="2050" creationId="{09671A1C-5B67-4DBE-A410-FBF13A0527E1}"/>
          </ac:picMkLst>
        </pc:picChg>
        <pc:picChg chg="mod ord">
          <ac:chgData name="Lengyel Judit" userId="a4fa0cec-5ff0-422c-93b1-bc523e3a1336" providerId="ADAL" clId="{1CCC88E0-1516-4A75-8999-1868F61C5D86}" dt="2022-03-12T17:55:25.240" v="41" actId="26606"/>
          <ac:picMkLst>
            <pc:docMk/>
            <pc:sldMk cId="2711649666" sldId="257"/>
            <ac:picMk id="2052" creationId="{BF0623E3-3728-4263-952E-7C42DA883629}"/>
          </ac:picMkLst>
        </pc:picChg>
        <pc:picChg chg="mod">
          <ac:chgData name="Lengyel Judit" userId="a4fa0cec-5ff0-422c-93b1-bc523e3a1336" providerId="ADAL" clId="{1CCC88E0-1516-4A75-8999-1868F61C5D86}" dt="2022-03-12T17:55:25.240" v="41" actId="26606"/>
          <ac:picMkLst>
            <pc:docMk/>
            <pc:sldMk cId="2711649666" sldId="257"/>
            <ac:picMk id="2054" creationId="{179B770C-7DAF-48CF-BC9D-9B21C1EB8786}"/>
          </ac:picMkLst>
        </pc:picChg>
        <pc:cxnChg chg="add del mod ord">
          <ac:chgData name="Lengyel Judit" userId="a4fa0cec-5ff0-422c-93b1-bc523e3a1336" providerId="ADAL" clId="{1CCC88E0-1516-4A75-8999-1868F61C5D86}" dt="2022-03-12T18:02:54.362" v="94" actId="21"/>
          <ac:cxnSpMkLst>
            <pc:docMk/>
            <pc:sldMk cId="2711649666" sldId="257"/>
            <ac:cxnSpMk id="9" creationId="{B4F23C18-151F-4DFB-BFC9-4DF3AA9BE629}"/>
          </ac:cxnSpMkLst>
        </pc:cxnChg>
        <pc:cxnChg chg="add del mod ord">
          <ac:chgData name="Lengyel Judit" userId="a4fa0cec-5ff0-422c-93b1-bc523e3a1336" providerId="ADAL" clId="{1CCC88E0-1516-4A75-8999-1868F61C5D86}" dt="2022-03-12T18:02:56.788" v="95" actId="21"/>
          <ac:cxnSpMkLst>
            <pc:docMk/>
            <pc:sldMk cId="2711649666" sldId="257"/>
            <ac:cxnSpMk id="31" creationId="{78DF5D54-98D4-432D-B62F-6D9F061E75A2}"/>
          </ac:cxnSpMkLst>
        </pc:cxnChg>
      </pc:sldChg>
      <pc:sldChg chg="addSp delSp modSp mod modTransition">
        <pc:chgData name="Lengyel Judit" userId="a4fa0cec-5ff0-422c-93b1-bc523e3a1336" providerId="ADAL" clId="{1CCC88E0-1516-4A75-8999-1868F61C5D86}" dt="2022-03-19T18:37:06.281" v="483" actId="21"/>
        <pc:sldMkLst>
          <pc:docMk/>
          <pc:sldMk cId="1008609784" sldId="258"/>
        </pc:sldMkLst>
        <pc:spChg chg="mod">
          <ac:chgData name="Lengyel Judit" userId="a4fa0cec-5ff0-422c-93b1-bc523e3a1336" providerId="ADAL" clId="{1CCC88E0-1516-4A75-8999-1868F61C5D86}" dt="2022-03-14T16:42:41.092" v="372" actId="20577"/>
          <ac:spMkLst>
            <pc:docMk/>
            <pc:sldMk cId="1008609784" sldId="258"/>
            <ac:spMk id="2" creationId="{D6899B00-078F-48DF-93F3-768552CB32AB}"/>
          </ac:spMkLst>
        </pc:spChg>
        <pc:spChg chg="mod">
          <ac:chgData name="Lengyel Judit" userId="a4fa0cec-5ff0-422c-93b1-bc523e3a1336" providerId="ADAL" clId="{1CCC88E0-1516-4A75-8999-1868F61C5D86}" dt="2022-03-12T18:05:46.920" v="161" actId="113"/>
          <ac:spMkLst>
            <pc:docMk/>
            <pc:sldMk cId="1008609784" sldId="258"/>
            <ac:spMk id="3" creationId="{75041294-91C4-4312-8AF3-16F20137D319}"/>
          </ac:spMkLst>
        </pc:spChg>
        <pc:spChg chg="add del mod">
          <ac:chgData name="Lengyel Judit" userId="a4fa0cec-5ff0-422c-93b1-bc523e3a1336" providerId="ADAL" clId="{1CCC88E0-1516-4A75-8999-1868F61C5D86}" dt="2022-03-19T18:37:06.281" v="483" actId="21"/>
          <ac:spMkLst>
            <pc:docMk/>
            <pc:sldMk cId="1008609784" sldId="258"/>
            <ac:spMk id="6" creationId="{A17290A4-A849-4BEA-9533-A750F2C48812}"/>
          </ac:spMkLst>
        </pc:spChg>
      </pc:sldChg>
      <pc:sldChg chg="delSp del mod ord modTransition setBg">
        <pc:chgData name="Lengyel Judit" userId="a4fa0cec-5ff0-422c-93b1-bc523e3a1336" providerId="ADAL" clId="{1CCC88E0-1516-4A75-8999-1868F61C5D86}" dt="2022-03-19T18:38:32.555" v="506" actId="2696"/>
        <pc:sldMkLst>
          <pc:docMk/>
          <pc:sldMk cId="1148612635" sldId="259"/>
        </pc:sldMkLst>
        <pc:spChg chg="del">
          <ac:chgData name="Lengyel Judit" userId="a4fa0cec-5ff0-422c-93b1-bc523e3a1336" providerId="ADAL" clId="{1CCC88E0-1516-4A75-8999-1868F61C5D86}" dt="2022-03-12T17:52:39.996" v="18" actId="21"/>
          <ac:spMkLst>
            <pc:docMk/>
            <pc:sldMk cId="1148612635" sldId="259"/>
            <ac:spMk id="2" creationId="{F7B1B793-C703-4059-982C-D235C7095508}"/>
          </ac:spMkLst>
        </pc:spChg>
        <pc:spChg chg="del">
          <ac:chgData name="Lengyel Judit" userId="a4fa0cec-5ff0-422c-93b1-bc523e3a1336" providerId="ADAL" clId="{1CCC88E0-1516-4A75-8999-1868F61C5D86}" dt="2022-03-12T17:52:37.628" v="17" actId="21"/>
          <ac:spMkLst>
            <pc:docMk/>
            <pc:sldMk cId="1148612635" sldId="259"/>
            <ac:spMk id="3" creationId="{0C1B864D-B38E-4B02-8945-80231776195F}"/>
          </ac:spMkLst>
        </pc:spChg>
      </pc:sldChg>
      <pc:sldChg chg="addSp delSp modSp mod ord modTransition setBg setClrOvrMap">
        <pc:chgData name="Lengyel Judit" userId="a4fa0cec-5ff0-422c-93b1-bc523e3a1336" providerId="ADAL" clId="{1CCC88E0-1516-4A75-8999-1868F61C5D86}" dt="2022-03-14T14:49:24.988" v="354" actId="1076"/>
        <pc:sldMkLst>
          <pc:docMk/>
          <pc:sldMk cId="2901243948" sldId="260"/>
        </pc:sldMkLst>
        <pc:spChg chg="mod">
          <ac:chgData name="Lengyel Judit" userId="a4fa0cec-5ff0-422c-93b1-bc523e3a1336" providerId="ADAL" clId="{1CCC88E0-1516-4A75-8999-1868F61C5D86}" dt="2022-03-14T14:49:24.988" v="354" actId="1076"/>
          <ac:spMkLst>
            <pc:docMk/>
            <pc:sldMk cId="2901243948" sldId="260"/>
            <ac:spMk id="2" creationId="{31FB1BC4-459B-42A0-8CD8-D3EEA039D21E}"/>
          </ac:spMkLst>
        </pc:spChg>
        <pc:spChg chg="del mod">
          <ac:chgData name="Lengyel Judit" userId="a4fa0cec-5ff0-422c-93b1-bc523e3a1336" providerId="ADAL" clId="{1CCC88E0-1516-4A75-8999-1868F61C5D86}" dt="2022-03-14T14:45:16.861" v="272" actId="3680"/>
          <ac:spMkLst>
            <pc:docMk/>
            <pc:sldMk cId="2901243948" sldId="260"/>
            <ac:spMk id="3" creationId="{289C1271-500F-4F0B-95C7-394F9CAA4878}"/>
          </ac:spMkLst>
        </pc:spChg>
        <pc:spChg chg="add del">
          <ac:chgData name="Lengyel Judit" userId="a4fa0cec-5ff0-422c-93b1-bc523e3a1336" providerId="ADAL" clId="{1CCC88E0-1516-4A75-8999-1868F61C5D86}" dt="2022-03-14T14:44:04.761" v="212" actId="26606"/>
          <ac:spMkLst>
            <pc:docMk/>
            <pc:sldMk cId="2901243948" sldId="260"/>
            <ac:spMk id="81" creationId="{07977D39-626F-40D7-B00F-16E02602DD5A}"/>
          </ac:spMkLst>
        </pc:spChg>
        <pc:spChg chg="add del">
          <ac:chgData name="Lengyel Judit" userId="a4fa0cec-5ff0-422c-93b1-bc523e3a1336" providerId="ADAL" clId="{1CCC88E0-1516-4A75-8999-1868F61C5D86}" dt="2022-03-14T14:44:04.761" v="212" actId="26606"/>
          <ac:spMkLst>
            <pc:docMk/>
            <pc:sldMk cId="2901243948" sldId="260"/>
            <ac:spMk id="83" creationId="{B905CDE4-B751-4B3E-B625-6E59F8903414}"/>
          </ac:spMkLst>
        </pc:spChg>
        <pc:spChg chg="add del">
          <ac:chgData name="Lengyel Judit" userId="a4fa0cec-5ff0-422c-93b1-bc523e3a1336" providerId="ADAL" clId="{1CCC88E0-1516-4A75-8999-1868F61C5D86}" dt="2022-03-14T14:44:04.761" v="212" actId="26606"/>
          <ac:spMkLst>
            <pc:docMk/>
            <pc:sldMk cId="2901243948" sldId="260"/>
            <ac:spMk id="85" creationId="{08108C16-F4C0-44AA-999D-17BD39219B24}"/>
          </ac:spMkLst>
        </pc:spChg>
        <pc:spChg chg="add del">
          <ac:chgData name="Lengyel Judit" userId="a4fa0cec-5ff0-422c-93b1-bc523e3a1336" providerId="ADAL" clId="{1CCC88E0-1516-4A75-8999-1868F61C5D86}" dt="2022-03-14T14:44:04.761" v="212" actId="26606"/>
          <ac:spMkLst>
            <pc:docMk/>
            <pc:sldMk cId="2901243948" sldId="260"/>
            <ac:spMk id="87" creationId="{CDC29AC1-2821-4FCC-B597-88DAF39C36FE}"/>
          </ac:spMkLst>
        </pc:spChg>
        <pc:spChg chg="add del">
          <ac:chgData name="Lengyel Judit" userId="a4fa0cec-5ff0-422c-93b1-bc523e3a1336" providerId="ADAL" clId="{1CCC88E0-1516-4A75-8999-1868F61C5D86}" dt="2022-03-14T14:44:04.761" v="212" actId="26606"/>
          <ac:spMkLst>
            <pc:docMk/>
            <pc:sldMk cId="2901243948" sldId="260"/>
            <ac:spMk id="89" creationId="{C8F10CB3-3B5E-4C7A-98CF-B87454DDFA39}"/>
          </ac:spMkLst>
        </pc:spChg>
        <pc:spChg chg="add">
          <ac:chgData name="Lengyel Judit" userId="a4fa0cec-5ff0-422c-93b1-bc523e3a1336" providerId="ADAL" clId="{1CCC88E0-1516-4A75-8999-1868F61C5D86}" dt="2022-03-14T14:44:04.782" v="213" actId="26606"/>
          <ac:spMkLst>
            <pc:docMk/>
            <pc:sldMk cId="2901243948" sldId="260"/>
            <ac:spMk id="1038" creationId="{07977D39-626F-40D7-B00F-16E02602DD5A}"/>
          </ac:spMkLst>
        </pc:spChg>
        <pc:spChg chg="add">
          <ac:chgData name="Lengyel Judit" userId="a4fa0cec-5ff0-422c-93b1-bc523e3a1336" providerId="ADAL" clId="{1CCC88E0-1516-4A75-8999-1868F61C5D86}" dt="2022-03-14T14:44:04.782" v="213" actId="26606"/>
          <ac:spMkLst>
            <pc:docMk/>
            <pc:sldMk cId="2901243948" sldId="260"/>
            <ac:spMk id="1039" creationId="{B905CDE4-B751-4B3E-B625-6E59F8903414}"/>
          </ac:spMkLst>
        </pc:spChg>
        <pc:spChg chg="add">
          <ac:chgData name="Lengyel Judit" userId="a4fa0cec-5ff0-422c-93b1-bc523e3a1336" providerId="ADAL" clId="{1CCC88E0-1516-4A75-8999-1868F61C5D86}" dt="2022-03-14T14:44:04.782" v="213" actId="26606"/>
          <ac:spMkLst>
            <pc:docMk/>
            <pc:sldMk cId="2901243948" sldId="260"/>
            <ac:spMk id="1040" creationId="{08108C16-F4C0-44AA-999D-17BD39219B24}"/>
          </ac:spMkLst>
        </pc:spChg>
        <pc:spChg chg="add">
          <ac:chgData name="Lengyel Judit" userId="a4fa0cec-5ff0-422c-93b1-bc523e3a1336" providerId="ADAL" clId="{1CCC88E0-1516-4A75-8999-1868F61C5D86}" dt="2022-03-14T14:44:04.782" v="213" actId="26606"/>
          <ac:spMkLst>
            <pc:docMk/>
            <pc:sldMk cId="2901243948" sldId="260"/>
            <ac:spMk id="1041" creationId="{C8F10CB3-3B5E-4C7A-98CF-B87454DDFA39}"/>
          </ac:spMkLst>
        </pc:spChg>
        <pc:graphicFrameChg chg="add mod ord modGraphic">
          <ac:chgData name="Lengyel Judit" userId="a4fa0cec-5ff0-422c-93b1-bc523e3a1336" providerId="ADAL" clId="{1CCC88E0-1516-4A75-8999-1868F61C5D86}" dt="2022-03-14T14:49:10.131" v="353" actId="1076"/>
          <ac:graphicFrameMkLst>
            <pc:docMk/>
            <pc:sldMk cId="2901243948" sldId="260"/>
            <ac:graphicFrameMk id="4" creationId="{9AC88C23-452D-4721-B42A-B51FB0422BC0}"/>
          </ac:graphicFrameMkLst>
        </pc:graphicFrameChg>
        <pc:picChg chg="add mod ord">
          <ac:chgData name="Lengyel Judit" userId="a4fa0cec-5ff0-422c-93b1-bc523e3a1336" providerId="ADAL" clId="{1CCC88E0-1516-4A75-8999-1868F61C5D86}" dt="2022-03-14T14:44:04.782" v="213" actId="26606"/>
          <ac:picMkLst>
            <pc:docMk/>
            <pc:sldMk cId="2901243948" sldId="260"/>
            <ac:picMk id="1026" creationId="{391E3B1B-AEE7-40BB-83DF-341653E01852}"/>
          </ac:picMkLst>
        </pc:picChg>
        <pc:picChg chg="add mod ord">
          <ac:chgData name="Lengyel Judit" userId="a4fa0cec-5ff0-422c-93b1-bc523e3a1336" providerId="ADAL" clId="{1CCC88E0-1516-4A75-8999-1868F61C5D86}" dt="2022-03-14T14:49:00.321" v="352" actId="1076"/>
          <ac:picMkLst>
            <pc:docMk/>
            <pc:sldMk cId="2901243948" sldId="260"/>
            <ac:picMk id="1028" creationId="{A6C4750B-2A2E-4364-8FF5-B3E0F5D07D4A}"/>
          </ac:picMkLst>
        </pc:picChg>
        <pc:picChg chg="add del mod">
          <ac:chgData name="Lengyel Judit" userId="a4fa0cec-5ff0-422c-93b1-bc523e3a1336" providerId="ADAL" clId="{1CCC88E0-1516-4A75-8999-1868F61C5D86}" dt="2022-03-14T14:31:31.122" v="205"/>
          <ac:picMkLst>
            <pc:docMk/>
            <pc:sldMk cId="2901243948" sldId="260"/>
            <ac:picMk id="1030" creationId="{4CAB24D9-9A54-48FB-8D9A-07C54BE320BB}"/>
          </ac:picMkLst>
        </pc:picChg>
        <pc:picChg chg="add mod ord">
          <ac:chgData name="Lengyel Judit" userId="a4fa0cec-5ff0-422c-93b1-bc523e3a1336" providerId="ADAL" clId="{1CCC88E0-1516-4A75-8999-1868F61C5D86}" dt="2022-03-14T14:44:04.782" v="213" actId="26606"/>
          <ac:picMkLst>
            <pc:docMk/>
            <pc:sldMk cId="2901243948" sldId="260"/>
            <ac:picMk id="1032" creationId="{D732EDA7-8DB6-479B-B428-B4696FA6EA7A}"/>
          </ac:picMkLst>
        </pc:picChg>
        <pc:picChg chg="add mod ord">
          <ac:chgData name="Lengyel Judit" userId="a4fa0cec-5ff0-422c-93b1-bc523e3a1336" providerId="ADAL" clId="{1CCC88E0-1516-4A75-8999-1868F61C5D86}" dt="2022-03-14T14:44:04.782" v="213" actId="26606"/>
          <ac:picMkLst>
            <pc:docMk/>
            <pc:sldMk cId="2901243948" sldId="260"/>
            <ac:picMk id="1034" creationId="{8FABCEA0-6A16-4C3C-8578-75E71E1ED324}"/>
          </ac:picMkLst>
        </pc:picChg>
        <pc:picChg chg="add mod">
          <ac:chgData name="Lengyel Judit" userId="a4fa0cec-5ff0-422c-93b1-bc523e3a1336" providerId="ADAL" clId="{1CCC88E0-1516-4A75-8999-1868F61C5D86}" dt="2022-03-14T14:44:11.902" v="214" actId="166"/>
          <ac:picMkLst>
            <pc:docMk/>
            <pc:sldMk cId="2901243948" sldId="260"/>
            <ac:picMk id="1036" creationId="{0311D387-F847-4247-87B3-11F309DEA4C0}"/>
          </ac:picMkLst>
        </pc:picChg>
      </pc:sldChg>
      <pc:sldChg chg="addSp delSp modSp mod modTransition setBg setClrOvrMap">
        <pc:chgData name="Lengyel Judit" userId="a4fa0cec-5ff0-422c-93b1-bc523e3a1336" providerId="ADAL" clId="{1CCC88E0-1516-4A75-8999-1868F61C5D86}" dt="2022-03-18T16:21:04.349" v="436" actId="113"/>
        <pc:sldMkLst>
          <pc:docMk/>
          <pc:sldMk cId="3894534494" sldId="261"/>
        </pc:sldMkLst>
        <pc:spChg chg="mod">
          <ac:chgData name="Lengyel Judit" userId="a4fa0cec-5ff0-422c-93b1-bc523e3a1336" providerId="ADAL" clId="{1CCC88E0-1516-4A75-8999-1868F61C5D86}" dt="2022-03-18T16:21:04.349" v="436" actId="113"/>
          <ac:spMkLst>
            <pc:docMk/>
            <pc:sldMk cId="3894534494" sldId="261"/>
            <ac:spMk id="2" creationId="{526DAD68-2DF2-4759-AD0D-948C4B4F295C}"/>
          </ac:spMkLst>
        </pc:spChg>
        <pc:spChg chg="del">
          <ac:chgData name="Lengyel Judit" userId="a4fa0cec-5ff0-422c-93b1-bc523e3a1336" providerId="ADAL" clId="{1CCC88E0-1516-4A75-8999-1868F61C5D86}" dt="2022-03-18T16:19:59.623" v="434"/>
          <ac:spMkLst>
            <pc:docMk/>
            <pc:sldMk cId="3894534494" sldId="261"/>
            <ac:spMk id="3" creationId="{C73F2935-7ECA-44F6-8E4B-1B4CA9976F9F}"/>
          </ac:spMkLst>
        </pc:spChg>
        <pc:spChg chg="add">
          <ac:chgData name="Lengyel Judit" userId="a4fa0cec-5ff0-422c-93b1-bc523e3a1336" providerId="ADAL" clId="{1CCC88E0-1516-4A75-8999-1868F61C5D86}" dt="2022-03-18T16:20:39.194" v="435" actId="26606"/>
          <ac:spMkLst>
            <pc:docMk/>
            <pc:sldMk cId="3894534494" sldId="261"/>
            <ac:spMk id="77" creationId="{F6E384F5-137A-40B1-97F0-694CC6ECD59C}"/>
          </ac:spMkLst>
        </pc:spChg>
        <pc:spChg chg="add">
          <ac:chgData name="Lengyel Judit" userId="a4fa0cec-5ff0-422c-93b1-bc523e3a1336" providerId="ADAL" clId="{1CCC88E0-1516-4A75-8999-1868F61C5D86}" dt="2022-03-18T16:20:39.194" v="435" actId="26606"/>
          <ac:spMkLst>
            <pc:docMk/>
            <pc:sldMk cId="3894534494" sldId="261"/>
            <ac:spMk id="79" creationId="{9DBC4630-03DA-474F-BBCB-BA3AE6B317A4}"/>
          </ac:spMkLst>
        </pc:spChg>
        <pc:spChg chg="add">
          <ac:chgData name="Lengyel Judit" userId="a4fa0cec-5ff0-422c-93b1-bc523e3a1336" providerId="ADAL" clId="{1CCC88E0-1516-4A75-8999-1868F61C5D86}" dt="2022-03-18T16:20:39.194" v="435" actId="26606"/>
          <ac:spMkLst>
            <pc:docMk/>
            <pc:sldMk cId="3894534494" sldId="261"/>
            <ac:spMk id="81" creationId="{78418A25-6EAC-4140-BFE6-284E1925B5EE}"/>
          </ac:spMkLst>
        </pc:spChg>
        <pc:spChg chg="add">
          <ac:chgData name="Lengyel Judit" userId="a4fa0cec-5ff0-422c-93b1-bc523e3a1336" providerId="ADAL" clId="{1CCC88E0-1516-4A75-8999-1868F61C5D86}" dt="2022-03-18T16:20:39.194" v="435" actId="26606"/>
          <ac:spMkLst>
            <pc:docMk/>
            <pc:sldMk cId="3894534494" sldId="261"/>
            <ac:spMk id="83" creationId="{31103AB2-C090-458F-B752-294F23AFA8AD}"/>
          </ac:spMkLst>
        </pc:spChg>
        <pc:picChg chg="add mod ord">
          <ac:chgData name="Lengyel Judit" userId="a4fa0cec-5ff0-422c-93b1-bc523e3a1336" providerId="ADAL" clId="{1CCC88E0-1516-4A75-8999-1868F61C5D86}" dt="2022-03-18T16:20:39.194" v="435" actId="26606"/>
          <ac:picMkLst>
            <pc:docMk/>
            <pc:sldMk cId="3894534494" sldId="261"/>
            <ac:picMk id="1026" creationId="{BDCBB2F5-A982-4BFD-BE01-3394E1403BED}"/>
          </ac:picMkLst>
        </pc:picChg>
        <pc:picChg chg="add mod">
          <ac:chgData name="Lengyel Judit" userId="a4fa0cec-5ff0-422c-93b1-bc523e3a1336" providerId="ADAL" clId="{1CCC88E0-1516-4A75-8999-1868F61C5D86}" dt="2022-03-18T16:20:39.194" v="435" actId="26606"/>
          <ac:picMkLst>
            <pc:docMk/>
            <pc:sldMk cId="3894534494" sldId="261"/>
            <ac:picMk id="1028" creationId="{5ABF9F3D-E76D-4D71-BE72-DABEDD9578EA}"/>
          </ac:picMkLst>
        </pc:picChg>
        <pc:picChg chg="add mod">
          <ac:chgData name="Lengyel Judit" userId="a4fa0cec-5ff0-422c-93b1-bc523e3a1336" providerId="ADAL" clId="{1CCC88E0-1516-4A75-8999-1868F61C5D86}" dt="2022-03-18T16:20:39.194" v="435" actId="26606"/>
          <ac:picMkLst>
            <pc:docMk/>
            <pc:sldMk cId="3894534494" sldId="261"/>
            <ac:picMk id="1030" creationId="{34D3970C-7DD2-4FA0-930F-FBD1A4D0A5EB}"/>
          </ac:picMkLst>
        </pc:picChg>
        <pc:picChg chg="add mod">
          <ac:chgData name="Lengyel Judit" userId="a4fa0cec-5ff0-422c-93b1-bc523e3a1336" providerId="ADAL" clId="{1CCC88E0-1516-4A75-8999-1868F61C5D86}" dt="2022-03-18T16:20:39.194" v="435" actId="26606"/>
          <ac:picMkLst>
            <pc:docMk/>
            <pc:sldMk cId="3894534494" sldId="261"/>
            <ac:picMk id="1032" creationId="{F21D670A-6BBD-4847-AD8F-6F27443FE418}"/>
          </ac:picMkLst>
        </pc:picChg>
      </pc:sldChg>
      <pc:sldChg chg="addSp delSp modSp mod modTransition setBg setClrOvrMap">
        <pc:chgData name="Lengyel Judit" userId="a4fa0cec-5ff0-422c-93b1-bc523e3a1336" providerId="ADAL" clId="{1CCC88E0-1516-4A75-8999-1868F61C5D86}" dt="2022-03-19T18:36:08.288" v="481" actId="26606"/>
        <pc:sldMkLst>
          <pc:docMk/>
          <pc:sldMk cId="2081391561" sldId="262"/>
        </pc:sldMkLst>
        <pc:spChg chg="mod">
          <ac:chgData name="Lengyel Judit" userId="a4fa0cec-5ff0-422c-93b1-bc523e3a1336" providerId="ADAL" clId="{1CCC88E0-1516-4A75-8999-1868F61C5D86}" dt="2022-03-19T18:36:08.288" v="481" actId="26606"/>
          <ac:spMkLst>
            <pc:docMk/>
            <pc:sldMk cId="2081391561" sldId="262"/>
            <ac:spMk id="2" creationId="{D2EDA073-5C58-4E9C-B7DF-AA1F84F1D65E}"/>
          </ac:spMkLst>
        </pc:spChg>
        <pc:spChg chg="mod ord">
          <ac:chgData name="Lengyel Judit" userId="a4fa0cec-5ff0-422c-93b1-bc523e3a1336" providerId="ADAL" clId="{1CCC88E0-1516-4A75-8999-1868F61C5D86}" dt="2022-03-19T18:36:08.288" v="481" actId="26606"/>
          <ac:spMkLst>
            <pc:docMk/>
            <pc:sldMk cId="2081391561" sldId="262"/>
            <ac:spMk id="3" creationId="{F7F68F17-0C46-4A96-9CAB-79B278126B49}"/>
          </ac:spMkLst>
        </pc:spChg>
        <pc:spChg chg="add del">
          <ac:chgData name="Lengyel Judit" userId="a4fa0cec-5ff0-422c-93b1-bc523e3a1336" providerId="ADAL" clId="{1CCC88E0-1516-4A75-8999-1868F61C5D86}" dt="2022-03-19T18:35:37.538" v="476" actId="26606"/>
          <ac:spMkLst>
            <pc:docMk/>
            <pc:sldMk cId="2081391561" sldId="262"/>
            <ac:spMk id="75" creationId="{86B8807B-7828-4E42-86D6-939A5397D890}"/>
          </ac:spMkLst>
        </pc:spChg>
        <pc:spChg chg="add del">
          <ac:chgData name="Lengyel Judit" userId="a4fa0cec-5ff0-422c-93b1-bc523e3a1336" providerId="ADAL" clId="{1CCC88E0-1516-4A75-8999-1868F61C5D86}" dt="2022-03-19T18:35:37.538" v="476" actId="26606"/>
          <ac:spMkLst>
            <pc:docMk/>
            <pc:sldMk cId="2081391561" sldId="262"/>
            <ac:spMk id="77" creationId="{648F5915-2CE1-4F74-88C5-D4366893D2DF}"/>
          </ac:spMkLst>
        </pc:spChg>
        <pc:spChg chg="add del">
          <ac:chgData name="Lengyel Judit" userId="a4fa0cec-5ff0-422c-93b1-bc523e3a1336" providerId="ADAL" clId="{1CCC88E0-1516-4A75-8999-1868F61C5D86}" dt="2022-03-19T18:36:08.288" v="481" actId="26606"/>
          <ac:spMkLst>
            <pc:docMk/>
            <pc:sldMk cId="2081391561" sldId="262"/>
            <ac:spMk id="79" creationId="{561B2B49-7142-4CA8-A929-4671548E6A5A}"/>
          </ac:spMkLst>
        </pc:spChg>
        <pc:spChg chg="add">
          <ac:chgData name="Lengyel Judit" userId="a4fa0cec-5ff0-422c-93b1-bc523e3a1336" providerId="ADAL" clId="{1CCC88E0-1516-4A75-8999-1868F61C5D86}" dt="2022-03-19T18:36:08.288" v="481" actId="26606"/>
          <ac:spMkLst>
            <pc:docMk/>
            <pc:sldMk cId="2081391561" sldId="262"/>
            <ac:spMk id="142" creationId="{C99A8FB7-A79B-4BC9-9D56-B79587F6AA3E}"/>
          </ac:spMkLst>
        </pc:spChg>
        <pc:spChg chg="add">
          <ac:chgData name="Lengyel Judit" userId="a4fa0cec-5ff0-422c-93b1-bc523e3a1336" providerId="ADAL" clId="{1CCC88E0-1516-4A75-8999-1868F61C5D86}" dt="2022-03-19T18:36:08.288" v="481" actId="26606"/>
          <ac:spMkLst>
            <pc:docMk/>
            <pc:sldMk cId="2081391561" sldId="262"/>
            <ac:spMk id="144" creationId="{B23893E2-3349-46D7-A7AA-B9E447957FB1}"/>
          </ac:spMkLst>
        </pc:spChg>
        <pc:spChg chg="add">
          <ac:chgData name="Lengyel Judit" userId="a4fa0cec-5ff0-422c-93b1-bc523e3a1336" providerId="ADAL" clId="{1CCC88E0-1516-4A75-8999-1868F61C5D86}" dt="2022-03-19T18:36:08.288" v="481" actId="26606"/>
          <ac:spMkLst>
            <pc:docMk/>
            <pc:sldMk cId="2081391561" sldId="262"/>
            <ac:spMk id="146" creationId="{4BFC77B5-F38E-4A7D-80BD-C3A10B717767}"/>
          </ac:spMkLst>
        </pc:spChg>
        <pc:spChg chg="add del">
          <ac:chgData name="Lengyel Judit" userId="a4fa0cec-5ff0-422c-93b1-bc523e3a1336" providerId="ADAL" clId="{1CCC88E0-1516-4A75-8999-1868F61C5D86}" dt="2022-03-19T18:36:08.288" v="481" actId="26606"/>
          <ac:spMkLst>
            <pc:docMk/>
            <pc:sldMk cId="2081391561" sldId="262"/>
            <ac:spMk id="1032" creationId="{2EEE8F11-3582-44B7-9869-F2D26D7DD9D4}"/>
          </ac:spMkLst>
        </pc:spChg>
        <pc:spChg chg="add del">
          <ac:chgData name="Lengyel Judit" userId="a4fa0cec-5ff0-422c-93b1-bc523e3a1336" providerId="ADAL" clId="{1CCC88E0-1516-4A75-8999-1868F61C5D86}" dt="2022-03-19T18:36:08.288" v="481" actId="26606"/>
          <ac:spMkLst>
            <pc:docMk/>
            <pc:sldMk cId="2081391561" sldId="262"/>
            <ac:spMk id="1033" creationId="{2141F1CC-6A53-4BCF-9127-AABB52E2497E}"/>
          </ac:spMkLst>
        </pc:spChg>
        <pc:picChg chg="add mod ord">
          <ac:chgData name="Lengyel Judit" userId="a4fa0cec-5ff0-422c-93b1-bc523e3a1336" providerId="ADAL" clId="{1CCC88E0-1516-4A75-8999-1868F61C5D86}" dt="2022-03-19T18:36:08.288" v="481" actId="26606"/>
          <ac:picMkLst>
            <pc:docMk/>
            <pc:sldMk cId="2081391561" sldId="262"/>
            <ac:picMk id="4" creationId="{2D9D50AC-EE5C-4781-A196-965958057CDC}"/>
          </ac:picMkLst>
        </pc:picChg>
        <pc:picChg chg="add mod ord">
          <ac:chgData name="Lengyel Judit" userId="a4fa0cec-5ff0-422c-93b1-bc523e3a1336" providerId="ADAL" clId="{1CCC88E0-1516-4A75-8999-1868F61C5D86}" dt="2022-03-19T18:36:08.288" v="481" actId="26606"/>
          <ac:picMkLst>
            <pc:docMk/>
            <pc:sldMk cId="2081391561" sldId="262"/>
            <ac:picMk id="1026" creationId="{BC248661-B9CC-489A-865B-B4536D85BE94}"/>
          </ac:picMkLst>
        </pc:picChg>
        <pc:picChg chg="add mod ord">
          <ac:chgData name="Lengyel Judit" userId="a4fa0cec-5ff0-422c-93b1-bc523e3a1336" providerId="ADAL" clId="{1CCC88E0-1516-4A75-8999-1868F61C5D86}" dt="2022-03-19T18:36:08.288" v="481" actId="26606"/>
          <ac:picMkLst>
            <pc:docMk/>
            <pc:sldMk cId="2081391561" sldId="262"/>
            <ac:picMk id="1028" creationId="{64E97B04-44CB-450B-ADF9-135E3E5212C9}"/>
          </ac:picMkLst>
        </pc:picChg>
        <pc:picChg chg="add mod">
          <ac:chgData name="Lengyel Judit" userId="a4fa0cec-5ff0-422c-93b1-bc523e3a1336" providerId="ADAL" clId="{1CCC88E0-1516-4A75-8999-1868F61C5D86}" dt="2022-03-19T18:36:08.288" v="481" actId="26606"/>
          <ac:picMkLst>
            <pc:docMk/>
            <pc:sldMk cId="2081391561" sldId="262"/>
            <ac:picMk id="1030" creationId="{1D783BC4-4816-40B4-AC3E-47E4C121AC4C}"/>
          </ac:picMkLst>
        </pc:picChg>
      </pc:sldChg>
      <pc:sldChg chg="modSp mod modTransition">
        <pc:chgData name="Lengyel Judit" userId="a4fa0cec-5ff0-422c-93b1-bc523e3a1336" providerId="ADAL" clId="{1CCC88E0-1516-4A75-8999-1868F61C5D86}" dt="2022-03-19T18:37:57.057" v="504" actId="20577"/>
        <pc:sldMkLst>
          <pc:docMk/>
          <pc:sldMk cId="95757726" sldId="263"/>
        </pc:sldMkLst>
        <pc:spChg chg="mod">
          <ac:chgData name="Lengyel Judit" userId="a4fa0cec-5ff0-422c-93b1-bc523e3a1336" providerId="ADAL" clId="{1CCC88E0-1516-4A75-8999-1868F61C5D86}" dt="2022-03-19T18:37:57.057" v="504" actId="20577"/>
          <ac:spMkLst>
            <pc:docMk/>
            <pc:sldMk cId="95757726" sldId="263"/>
            <ac:spMk id="2" creationId="{E61992FE-4EBD-4044-962C-8DB976345C8A}"/>
          </ac:spMkLst>
        </pc:spChg>
      </pc:sldChg>
      <pc:sldChg chg="del modTransition">
        <pc:chgData name="Lengyel Judit" userId="a4fa0cec-5ff0-422c-93b1-bc523e3a1336" providerId="ADAL" clId="{1CCC88E0-1516-4A75-8999-1868F61C5D86}" dt="2022-03-19T18:37:26.044" v="484" actId="2696"/>
        <pc:sldMkLst>
          <pc:docMk/>
          <pc:sldMk cId="1848234089" sldId="264"/>
        </pc:sldMkLst>
      </pc:sldChg>
      <pc:sldChg chg="del modTransition">
        <pc:chgData name="Lengyel Judit" userId="a4fa0cec-5ff0-422c-93b1-bc523e3a1336" providerId="ADAL" clId="{1CCC88E0-1516-4A75-8999-1868F61C5D86}" dt="2022-03-19T18:37:28.371" v="485" actId="2696"/>
        <pc:sldMkLst>
          <pc:docMk/>
          <pc:sldMk cId="2685431553" sldId="265"/>
        </pc:sldMkLst>
      </pc:sldChg>
      <pc:sldChg chg="add del ord modTransition">
        <pc:chgData name="Lengyel Judit" userId="a4fa0cec-5ff0-422c-93b1-bc523e3a1336" providerId="ADAL" clId="{1CCC88E0-1516-4A75-8999-1868F61C5D86}" dt="2022-03-19T18:38:29.959" v="505" actId="2696"/>
        <pc:sldMkLst>
          <pc:docMk/>
          <pc:sldMk cId="1270386767" sldId="266"/>
        </pc:sldMkLst>
      </pc:sldChg>
      <pc:sldChg chg="add del ord">
        <pc:chgData name="Lengyel Judit" userId="a4fa0cec-5ff0-422c-93b1-bc523e3a1336" providerId="ADAL" clId="{1CCC88E0-1516-4A75-8999-1868F61C5D86}" dt="2022-03-19T18:38:36.375" v="507" actId="2696"/>
        <pc:sldMkLst>
          <pc:docMk/>
          <pc:sldMk cId="4245015051" sldId="267"/>
        </pc:sldMkLst>
      </pc:sldChg>
      <pc:sldChg chg="add del ord">
        <pc:chgData name="Lengyel Judit" userId="a4fa0cec-5ff0-422c-93b1-bc523e3a1336" providerId="ADAL" clId="{1CCC88E0-1516-4A75-8999-1868F61C5D86}" dt="2022-03-19T18:38:38.974" v="508" actId="2696"/>
        <pc:sldMkLst>
          <pc:docMk/>
          <pc:sldMk cId="1284693443" sldId="268"/>
        </pc:sldMkLst>
      </pc:sldChg>
      <pc:sldChg chg="del">
        <pc:chgData name="Lengyel Judit" userId="a4fa0cec-5ff0-422c-93b1-bc523e3a1336" providerId="ADAL" clId="{1CCC88E0-1516-4A75-8999-1868F61C5D86}" dt="2022-03-18T16:21:36.363" v="437"/>
        <pc:sldMkLst>
          <pc:docMk/>
          <pc:sldMk cId="2416868627" sldId="269"/>
        </pc:sldMkLst>
      </pc:sldChg>
      <pc:sldChg chg="add del ord">
        <pc:chgData name="Lengyel Judit" userId="a4fa0cec-5ff0-422c-93b1-bc523e3a1336" providerId="ADAL" clId="{1CCC88E0-1516-4A75-8999-1868F61C5D86}" dt="2022-03-19T18:38:42.219" v="509" actId="2696"/>
        <pc:sldMkLst>
          <pc:docMk/>
          <pc:sldMk cId="2925796529" sldId="269"/>
        </pc:sldMkLst>
      </pc:sldChg>
      <pc:sldChg chg="add del ord">
        <pc:chgData name="Lengyel Judit" userId="a4fa0cec-5ff0-422c-93b1-bc523e3a1336" providerId="ADAL" clId="{1CCC88E0-1516-4A75-8999-1868F61C5D86}" dt="2022-03-19T18:38:45.945" v="510" actId="2696"/>
        <pc:sldMkLst>
          <pc:docMk/>
          <pc:sldMk cId="797426827" sldId="270"/>
        </pc:sldMkLst>
      </pc:sldChg>
      <pc:sldMasterChg chg="modTransition modSldLayout">
        <pc:chgData name="Lengyel Judit" userId="a4fa0cec-5ff0-422c-93b1-bc523e3a1336" providerId="ADAL" clId="{1CCC88E0-1516-4A75-8999-1868F61C5D86}" dt="2022-03-12T18:06:58.277" v="167"/>
        <pc:sldMasterMkLst>
          <pc:docMk/>
          <pc:sldMasterMk cId="872837132" sldId="2147483648"/>
        </pc:sldMasterMkLst>
        <pc:sldLayoutChg chg="modTransition">
          <pc:chgData name="Lengyel Judit" userId="a4fa0cec-5ff0-422c-93b1-bc523e3a1336" providerId="ADAL" clId="{1CCC88E0-1516-4A75-8999-1868F61C5D86}" dt="2022-03-12T18:06:58.277" v="167"/>
          <pc:sldLayoutMkLst>
            <pc:docMk/>
            <pc:sldMasterMk cId="872837132" sldId="2147483648"/>
            <pc:sldLayoutMk cId="4293744404" sldId="2147483649"/>
          </pc:sldLayoutMkLst>
        </pc:sldLayoutChg>
        <pc:sldLayoutChg chg="modTransition">
          <pc:chgData name="Lengyel Judit" userId="a4fa0cec-5ff0-422c-93b1-bc523e3a1336" providerId="ADAL" clId="{1CCC88E0-1516-4A75-8999-1868F61C5D86}" dt="2022-03-12T18:06:58.277" v="167"/>
          <pc:sldLayoutMkLst>
            <pc:docMk/>
            <pc:sldMasterMk cId="872837132" sldId="2147483648"/>
            <pc:sldLayoutMk cId="3975859386" sldId="2147483650"/>
          </pc:sldLayoutMkLst>
        </pc:sldLayoutChg>
        <pc:sldLayoutChg chg="modTransition">
          <pc:chgData name="Lengyel Judit" userId="a4fa0cec-5ff0-422c-93b1-bc523e3a1336" providerId="ADAL" clId="{1CCC88E0-1516-4A75-8999-1868F61C5D86}" dt="2022-03-12T18:06:58.277" v="167"/>
          <pc:sldLayoutMkLst>
            <pc:docMk/>
            <pc:sldMasterMk cId="872837132" sldId="2147483648"/>
            <pc:sldLayoutMk cId="445666416" sldId="2147483651"/>
          </pc:sldLayoutMkLst>
        </pc:sldLayoutChg>
        <pc:sldLayoutChg chg="modTransition">
          <pc:chgData name="Lengyel Judit" userId="a4fa0cec-5ff0-422c-93b1-bc523e3a1336" providerId="ADAL" clId="{1CCC88E0-1516-4A75-8999-1868F61C5D86}" dt="2022-03-12T18:06:58.277" v="167"/>
          <pc:sldLayoutMkLst>
            <pc:docMk/>
            <pc:sldMasterMk cId="872837132" sldId="2147483648"/>
            <pc:sldLayoutMk cId="1208027470" sldId="2147483652"/>
          </pc:sldLayoutMkLst>
        </pc:sldLayoutChg>
        <pc:sldLayoutChg chg="modTransition">
          <pc:chgData name="Lengyel Judit" userId="a4fa0cec-5ff0-422c-93b1-bc523e3a1336" providerId="ADAL" clId="{1CCC88E0-1516-4A75-8999-1868F61C5D86}" dt="2022-03-12T18:06:58.277" v="167"/>
          <pc:sldLayoutMkLst>
            <pc:docMk/>
            <pc:sldMasterMk cId="872837132" sldId="2147483648"/>
            <pc:sldLayoutMk cId="217720728" sldId="2147483653"/>
          </pc:sldLayoutMkLst>
        </pc:sldLayoutChg>
        <pc:sldLayoutChg chg="modTransition">
          <pc:chgData name="Lengyel Judit" userId="a4fa0cec-5ff0-422c-93b1-bc523e3a1336" providerId="ADAL" clId="{1CCC88E0-1516-4A75-8999-1868F61C5D86}" dt="2022-03-12T18:06:58.277" v="167"/>
          <pc:sldLayoutMkLst>
            <pc:docMk/>
            <pc:sldMasterMk cId="872837132" sldId="2147483648"/>
            <pc:sldLayoutMk cId="1072755755" sldId="2147483654"/>
          </pc:sldLayoutMkLst>
        </pc:sldLayoutChg>
        <pc:sldLayoutChg chg="modTransition">
          <pc:chgData name="Lengyel Judit" userId="a4fa0cec-5ff0-422c-93b1-bc523e3a1336" providerId="ADAL" clId="{1CCC88E0-1516-4A75-8999-1868F61C5D86}" dt="2022-03-12T18:06:58.277" v="167"/>
          <pc:sldLayoutMkLst>
            <pc:docMk/>
            <pc:sldMasterMk cId="872837132" sldId="2147483648"/>
            <pc:sldLayoutMk cId="784638126" sldId="2147483655"/>
          </pc:sldLayoutMkLst>
        </pc:sldLayoutChg>
        <pc:sldLayoutChg chg="modTransition">
          <pc:chgData name="Lengyel Judit" userId="a4fa0cec-5ff0-422c-93b1-bc523e3a1336" providerId="ADAL" clId="{1CCC88E0-1516-4A75-8999-1868F61C5D86}" dt="2022-03-12T18:06:58.277" v="167"/>
          <pc:sldLayoutMkLst>
            <pc:docMk/>
            <pc:sldMasterMk cId="872837132" sldId="2147483648"/>
            <pc:sldLayoutMk cId="2360221287" sldId="2147483656"/>
          </pc:sldLayoutMkLst>
        </pc:sldLayoutChg>
        <pc:sldLayoutChg chg="modTransition">
          <pc:chgData name="Lengyel Judit" userId="a4fa0cec-5ff0-422c-93b1-bc523e3a1336" providerId="ADAL" clId="{1CCC88E0-1516-4A75-8999-1868F61C5D86}" dt="2022-03-12T18:06:58.277" v="167"/>
          <pc:sldLayoutMkLst>
            <pc:docMk/>
            <pc:sldMasterMk cId="872837132" sldId="2147483648"/>
            <pc:sldLayoutMk cId="207208677" sldId="2147483657"/>
          </pc:sldLayoutMkLst>
        </pc:sldLayoutChg>
        <pc:sldLayoutChg chg="modTransition">
          <pc:chgData name="Lengyel Judit" userId="a4fa0cec-5ff0-422c-93b1-bc523e3a1336" providerId="ADAL" clId="{1CCC88E0-1516-4A75-8999-1868F61C5D86}" dt="2022-03-12T18:06:58.277" v="167"/>
          <pc:sldLayoutMkLst>
            <pc:docMk/>
            <pc:sldMasterMk cId="872837132" sldId="2147483648"/>
            <pc:sldLayoutMk cId="1538512145" sldId="2147483658"/>
          </pc:sldLayoutMkLst>
        </pc:sldLayoutChg>
        <pc:sldLayoutChg chg="modTransition">
          <pc:chgData name="Lengyel Judit" userId="a4fa0cec-5ff0-422c-93b1-bc523e3a1336" providerId="ADAL" clId="{1CCC88E0-1516-4A75-8999-1868F61C5D86}" dt="2022-03-12T18:06:58.277" v="167"/>
          <pc:sldLayoutMkLst>
            <pc:docMk/>
            <pc:sldMasterMk cId="872837132" sldId="2147483648"/>
            <pc:sldLayoutMk cId="2358450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873E4F-9979-4F94-9FAD-80FA0E2D3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E6C61CC-02B5-4FC7-A862-133C9A458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8F2375-66C8-4A29-B9F4-62C71B15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72C8-D84E-4C51-9B58-5EBF2D9F31AD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B6E6831-4900-42F5-A156-A6802785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5B62BA4-2ACC-4EFF-A330-EBABD7383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F8E2-6DE2-4A56-9188-2AD8DF0322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37444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2472D8-D2E2-43D6-B21F-12A80342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1404228-BACB-4D9E-B2F9-DDB1188F8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49F3756-BA95-4C49-826D-2C51A603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72C8-D84E-4C51-9B58-5EBF2D9F31AD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AE581AA-B886-4CF1-B6B2-3F4BC3BC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16E7CD0-B856-4C6B-978B-F063D2C2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F8E2-6DE2-4A56-9188-2AD8DF0322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851214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B1949E5-1E43-4B33-AE74-1BE434749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DE551DE-1361-48EF-B604-F07962C36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9BC574F-3748-4270-A49E-566699A8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72C8-D84E-4C51-9B58-5EBF2D9F31AD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1D62F11-0579-4B80-8A1D-07B14D51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DAFCA54-220C-4502-BE3E-044661C7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F8E2-6DE2-4A56-9188-2AD8DF0322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450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7C5983-533D-4530-A554-39899286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087887-86B2-4C6C-A6FE-93FC5A216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D1C2A8-28CB-4909-8034-5906FAF3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72C8-D84E-4C51-9B58-5EBF2D9F31AD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DFEB361-40CF-4A33-B8A4-150EFA2E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AFBBDBF-EA3D-4393-A5AA-C3B3BC8E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F8E2-6DE2-4A56-9188-2AD8DF0322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585938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0190C4-BB58-4EB2-B5DC-E9659F8C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D9B4732-E9F5-4A1A-B37E-E1DD2CE46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8D57207-A621-4091-B529-C750512F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72C8-D84E-4C51-9B58-5EBF2D9F31AD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072B676-695F-47D7-8237-6164AF51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C499D48-6307-455D-A46F-B90879A2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F8E2-6DE2-4A56-9188-2AD8DF0322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66641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925662-0562-476A-B1F7-B46E7AC0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194582-0713-4E3A-ABA3-3D8D538FF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D36C200-DD8B-4CEB-B70F-7AEB6EBB1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9A814D4-D311-49F8-BEA7-38B3A37D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72C8-D84E-4C51-9B58-5EBF2D9F31AD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8B1EF8E-EC92-447A-8B53-6C6ECB1DF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3129A46-F004-41A4-9F5B-39A9B777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F8E2-6DE2-4A56-9188-2AD8DF0322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802747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F8FCCF-A76B-4397-A9FC-DB534E3F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72BC286-5388-4F89-A9B3-D8AC8379A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9B4083D-FB81-4B73-9AC5-7C0796B13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2F80029-900C-4D96-AA1C-BA20A7E87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977807D-AE11-4316-BAE8-81EDB5DC5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93707D2-57A0-4080-A34D-A0E79A62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72C8-D84E-4C51-9B58-5EBF2D9F31AD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BE5938C-179B-4BAE-92A4-89B9A174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1EC7FA5-8E76-4F70-96CB-8319045F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F8E2-6DE2-4A56-9188-2AD8DF0322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7207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CC225B-AD21-4D4E-B8BB-D8294B21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6046FD7-905F-4FDA-AB43-623166C8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72C8-D84E-4C51-9B58-5EBF2D9F31AD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5970ED5-F9B6-4C50-B22C-F3DF8047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296F607-1759-43D9-849C-29A1592E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F8E2-6DE2-4A56-9188-2AD8DF0322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75575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BA72A40-7116-47CB-9FCF-B5F3381EE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72C8-D84E-4C51-9B58-5EBF2D9F31AD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8E00196-0299-4EFB-8793-B8FDD250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1C305DE-0DD5-47C4-BEC9-DBF650F3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F8E2-6DE2-4A56-9188-2AD8DF0322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63812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7D66D5-2588-4E38-AADE-D09ADDBE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54D95C-9294-47E3-9070-C12DAA407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37E62B-1C9A-4075-925D-128633420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E026D51-5E35-4D16-9A3C-2D03A446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72C8-D84E-4C51-9B58-5EBF2D9F31AD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FA9A1C5-4F5C-4676-83BA-B7F38D3B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C35A1B4-3C09-4DA9-8891-1ECC7EC4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F8E2-6DE2-4A56-9188-2AD8DF0322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022128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5483E7-639C-4FE2-8A7D-C96C94191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93732A1-430D-462B-B6E9-C0602DE80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F994D0B-D056-41A4-84AB-18333DA59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1FEA015-4C40-4947-A06A-C0D89857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72C8-D84E-4C51-9B58-5EBF2D9F31AD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01D65B1-D734-40D1-BAE3-F5B81AC18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5054277-BA8D-4137-934A-52300E0D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F8E2-6DE2-4A56-9188-2AD8DF0322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20867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790C526-FA11-48BF-A52D-09CBD586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9E10689-08AE-4686-A04F-D101105B1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908B00-86C8-44AB-AF23-0792A15E1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F72C8-D84E-4C51-9B58-5EBF2D9F31AD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1AC6AEA-DDBF-42A6-B7A6-387FC6179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E48CF72-80D9-4B7C-960D-13F426B57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7F8E2-6DE2-4A56-9188-2AD8DF0322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283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url=https://international.pte.hu/gallery/pecs&amp;psig=AOvVaw3yu84an5QjAxnzt1Wearst&amp;ust=1647180403269000&amp;source=images&amp;cd=vfe&amp;ved=0CAsQjRxqFwoTCLjUtqzfwPYCFQAAAAAdAAAAABAJ" TargetMode="External"/><Relationship Id="rId13" Type="http://schemas.openxmlformats.org/officeDocument/2006/relationships/hyperlink" Target="https://www.youtube.com/watch?v=Lo8nHAbQvVI&amp;t=81s" TargetMode="External"/><Relationship Id="rId3" Type="http://schemas.openxmlformats.org/officeDocument/2006/relationships/hyperlink" Target="https://www.youtube.com/watch?v=ivpPDf-v-po" TargetMode="External"/><Relationship Id="rId7" Type="http://schemas.openxmlformats.org/officeDocument/2006/relationships/hyperlink" Target="https://www.google.com/url?sa=i&amp;url=https://tudasbazis.sulinet.hu/hu/termeszettudomanyok/termeszetismeret/ember-a-termeszetben-5-osztaly/barangolas-a-kornyezetunkben/a-falu-szerkezeti-egysegeinek-eltero-feladatai&amp;psig=AOvVaw2W_AgKqrLg50FtFibjQjCd&amp;ust=1647180366493000&amp;source=images&amp;cd=vfe&amp;ved=0CAsQjRxqFwoTCLjp1p_fwPYCFQAAAAAdAAAAABAD" TargetMode="External"/><Relationship Id="rId12" Type="http://schemas.openxmlformats.org/officeDocument/2006/relationships/hyperlink" Target="https://www.youtube.com/watch?v=5Sn-oi0cNFU" TargetMode="External"/><Relationship Id="rId2" Type="http://schemas.openxmlformats.org/officeDocument/2006/relationships/image" Target="../media/image21.jpeg"/><Relationship Id="rId16" Type="http://schemas.openxmlformats.org/officeDocument/2006/relationships/hyperlink" Target="https://www.google.com/url?sa=i&amp;url=https://commons.wikimedia.org/wiki/File:Gloucester_Harbor_Winslow_Homer_1873.jpeg&amp;psig=AOvVaw2h_xj2sYHDweYHmTSqQHHw&amp;ust=1647183210971000&amp;source=images&amp;cd=vfe&amp;ved=0CAsQjRxqFwoTCOCZzejpwPYCHFQAAAAAdAAAAAB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://pixnio.com/hu/tajak/hegy/szantofold-mezogazdasag-fa-taj-fu-termeszet-videk&amp;psig=AOvVaw1cVLVNh457et1Er6qXZ3BB&amp;ust=1647180342520000&amp;source=images&amp;cd=vfe&amp;ved=0CAsQjRxqFwoTCKjtyozfwPYCFQAAAAAdAAAAABAD" TargetMode="External"/><Relationship Id="rId11" Type="http://schemas.openxmlformats.org/officeDocument/2006/relationships/hyperlink" Target="https://www.google.com/url?sa=i&amp;url=https://www.planetware.com/england/top-rated-small-towns-in-england-eng-1-30.htm&amp;psig=AOvVaw3SPU6ozSOosxSwHL5VEh5Y&amp;ust=1647180828978000&amp;source=images&amp;cd=vfe&amp;ved=0CAsQjRxqFwoTCJCDqfTgwPYCFQAAAAAdAAAAABAD" TargetMode="External"/><Relationship Id="rId5" Type="http://schemas.openxmlformats.org/officeDocument/2006/relationships/hyperlink" Target="https://www.google.com/url?sa=i&amp;url=https://www.ourbelovedstories.com/pipacsmezo-erden/&amp;psig=AOvVaw3srT0jpiCzcF72m2P4PKRL&amp;ust=1647180316744000&amp;source=images&amp;cd=vfe&amp;ved=0CAsQjRxqFwoTCPDLnoDfwPYCFQAAAAAdAAAAABAD" TargetMode="External"/><Relationship Id="rId15" Type="http://schemas.openxmlformats.org/officeDocument/2006/relationships/hyperlink" Target="https://www.google.com/url?sa=i&amp;url=https://afuzet.hu/a-vilag-leghiresebb-festmenyei-csillagos-ej/&amp;psig=AOvVaw3--Le3-wa9o1gVeQwvFow2&amp;ust=1647183064657000&amp;source=images&amp;cd=vfe&amp;ved=0CAsQjRxqFwoTCOjc_p3pwPYCFQAAAAAdAAAAABAE" TargetMode="External"/><Relationship Id="rId10" Type="http://schemas.openxmlformats.org/officeDocument/2006/relationships/hyperlink" Target="https://www.google.com/url?sa=i&amp;url=https://www.touropia.com/small-towns-in-italy/&amp;psig=AOvVaw1B8DLSRWAVwmNeKbk_17gV&amp;ust=1647180738809000&amp;source=images&amp;cd=vfe&amp;ved=0CAsQjRxqFwoTCKC6hcvgwPYCFQAAAAAdAAAAABAD" TargetMode="External"/><Relationship Id="rId4" Type="http://schemas.openxmlformats.org/officeDocument/2006/relationships/hyperlink" Target="https://www.google.com/url?sa=i&amp;url=http://ujszo.com/erdo&amp;psig=AOvVaw0cBiN7NwV4ImDmuoT2_QkA&amp;ust=1647180272678000&amp;source=images&amp;cd=vfe&amp;ved=0CAsQjRxqFwoTCKDc_-rewPYCFQAAAAAdAAAAABAD" TargetMode="External"/><Relationship Id="rId9" Type="http://schemas.openxmlformats.org/officeDocument/2006/relationships/hyperlink" Target="https://www.google.com/url?sa=i&amp;url=https://www.nytimes.com/2021/08/31/business/economy/india-economy-covid.html&amp;psig=AOvVaw06Nhj7mOftKJZDy_ned8OO&amp;ust=1647180486925000&amp;source=images&amp;cd=vfe&amp;ved=0CAsQjRxqFwoTCKjzj5zgwPYCFQAAAAAdAAAAABAD" TargetMode="External"/><Relationship Id="rId14" Type="http://schemas.openxmlformats.org/officeDocument/2006/relationships/hyperlink" Target="https://www.google.com/url?sa=i&amp;url=https://sokszinuvidek.24.hu/viragzo-videkunk/2021/10/13/kis-balaton-kanyavari-sziget-fotok-borbely-krisztian-ambient-lights/&amp;psig=AOvVaw2YYkNHaYGZT55v8fSXULN_&amp;ust=1647182676735000&amp;source=images&amp;cd=vfe&amp;ved=0CAsQjRxqFwoTCID3kLPowPYCFQAAAAAdAAAAABA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url=https://www.insider.com/why-birds-are-singing-more-amid-pandemic-according-to-researchers-2021-3&amp;psig=AOvVaw0DOMXJD0ft7vZ6hxhn6Psi&amp;ust=1647355321496000&amp;source=images&amp;cd=vfe&amp;ved=0CAsQjRxqFwoTCOjCjIXrxfYCFQAAAAAdAAAAABAD" TargetMode="External"/><Relationship Id="rId13" Type="http://schemas.openxmlformats.org/officeDocument/2006/relationships/hyperlink" Target="https://www.google.com/url?sa=i&amp;url=https://csodalatosbalaton.hu/hirek/bor-gasztronomia/gyorgykovacs-imre-nagy-somloi-furmint-magyar-bor-nagydij-2018/&amp;psig=AOvVaw08k8Hny0Yhw2J71L1aV8aH&amp;ust=1647800875793000&amp;source=images&amp;cd=vfe&amp;ved=0CAsQjRxqFwoTCKD-n-Xm0vYCFQAAAAAdAAAAABAD" TargetMode="External"/><Relationship Id="rId18" Type="http://schemas.openxmlformats.org/officeDocument/2006/relationships/hyperlink" Target="https://www.google.com/url?sa=i&amp;url=https://femina.hu/utazas/balaton_kiszarad/&amp;psig=AOvVaw0Ck06TkTRrTu4ztqi_6osT&amp;ust=1647892292418000&amp;source=images&amp;cd=vfe&amp;ved=0CAsQjRxqFwoTCPDlv6y71fYCFQAAAAAdAAAAABAN" TargetMode="External"/><Relationship Id="rId3" Type="http://schemas.openxmlformats.org/officeDocument/2006/relationships/hyperlink" Target="https://www.youtube.com/watch?v=Lo8nHAbQvVI&amp;t=81s" TargetMode="External"/><Relationship Id="rId7" Type="http://schemas.openxmlformats.org/officeDocument/2006/relationships/hyperlink" Target="https://www.google.com/url?sa=i&amp;url=https://kuffer.hu/22-elkepeszto-foto-ami-megmutatja-hogy-a-kecskek-barhova-kepesek-felmaszni/&amp;psig=AOvVaw3Ny-InePxGbMUj-AqLRynU&amp;ust=1647355189737000&amp;source=images&amp;cd=vfe&amp;ved=0CAsQjRxqFwoTCJjwi8fqxfYCFQAAAAAdAAAAABAD" TargetMode="External"/><Relationship Id="rId12" Type="http://schemas.openxmlformats.org/officeDocument/2006/relationships/hyperlink" Target="https://www.google.com/url?sa=i&amp;url=https://www.termalfurdo.hu/furdozes/balatoni-strandok-kiderult-hova-erdemes-menni-4023&amp;psig=AOvVaw3gYbr6B8KLBSFURJv6r_84&amp;ust=1647706765361000&amp;source=images&amp;cd=vfe&amp;ved=0CAsQjRxqFwoTCJix7aCI0PYCFQAAAAAdAAAAABAD" TargetMode="External"/><Relationship Id="rId17" Type="http://schemas.openxmlformats.org/officeDocument/2006/relationships/hyperlink" Target="https://www.google.com/url?sa=i&amp;url=https://horgaszok.eoldal.hu/cikkek/menyhal-horgaszata.html&amp;psig=AOvVaw1s4DQKMS37Jlqc2lu2UxGd&amp;ust=1647892598621000&amp;source=images&amp;cd=vfe&amp;ved=0CAsQjRxqFwoTCMDjib281fYCFQAAAAAdAAAAABAJ" TargetMode="External"/><Relationship Id="rId2" Type="http://schemas.openxmlformats.org/officeDocument/2006/relationships/image" Target="../media/image21.jpeg"/><Relationship Id="rId16" Type="http://schemas.openxmlformats.org/officeDocument/2006/relationships/hyperlink" Target="https://www.google.com/url?sa=i&amp;url=https://infostart.hu/belfold/2020/07/24/balatoni-algapanik-ujabb-kotrohajot-kellett-bevetni&amp;psig=AOvVaw0WSHkTWrB9cBsAxyVZoy19&amp;ust=1647892124022000&amp;source=images&amp;cd=vfe&amp;ved=0CAsQjRxqFwoTCIDI4tm61fYCFQAAAAAdAAAAAB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://www.heviz.hu/hu/hirek/hir/tavirozsa-tanosvenyt-lombkorona-kilatot-akadalymentes-erdei-setanyt-es-palloosvenyt-is-avattak-hevizen&amp;psig=AOvVaw1r1x16nD95pP-RKsovzcva&amp;ust=1647354596826000&amp;source=images&amp;cd=vfe&amp;ved=0CAsQjRxqFwoTCLirv6voxfYCFQAAAAAdAAAAABAJ" TargetMode="External"/><Relationship Id="rId11" Type="http://schemas.openxmlformats.org/officeDocument/2006/relationships/hyperlink" Target="https://www.google.com/url?sa=i&amp;url=https://www.hirbalaton.hu/meg-mindig-nem-ertik-az-emberek-mi-a-tet-ujabb-balatoni-nadirtasok-nadkarositasok/&amp;psig=AOvVaw0cQkrDez1bEGVSxb1dhOx7&amp;ust=1647706599238000&amp;source=images&amp;cd=vfe&amp;ved=0CAsQjRxqFwoTCKCZk8iH0PYCFQAAAAAdAAAAABBR" TargetMode="External"/><Relationship Id="rId5" Type="http://schemas.openxmlformats.org/officeDocument/2006/relationships/hyperlink" Target="https://www.google.com/url?sa=i&amp;url=https://erdeiprogramok.hu/esemenyek/hajnali-madarles-a-ferto-szikes-tavainal/&amp;psig=AOvVaw3jel94OWeutkoXt46-AvN7&amp;ust=1647354302467000&amp;source=images&amp;cd=vfe&amp;ved=0CAsQjRxqFwoTCOiuzpnnxfYCFQAAAAAdAAAAABAj" TargetMode="External"/><Relationship Id="rId15" Type="http://schemas.openxmlformats.org/officeDocument/2006/relationships/hyperlink" Target="https://www.google.com/url?sa=i&amp;url=https://www.termalfurdo.hu/program/tihanyi-levendulafesztival-10&amp;psig=AOvVaw3QxaxwZtbS5Ha9krc0mPMj&amp;ust=1647801069062000&amp;source=images&amp;cd=vfe&amp;ved=0CAsQjRxqFwoTCLjpub_n0vYCFQAAAAAdAAAAABAg" TargetMode="External"/><Relationship Id="rId10" Type="http://schemas.openxmlformats.org/officeDocument/2006/relationships/hyperlink" Target="https://www.google.com/url?sa=i&amp;url=https://turizmus.com/desztinaciok/a-kihivasok-ellenere-is-bovul-a-nemzetkozi-turizmus-1138700&amp;psig=AOvVaw0rB2ny06HeJlywQrRvIbjE&amp;ust=1647706552611000&amp;source=images&amp;cd=vfe&amp;ved=0CAsQjRxqFwoTCKCH1bSH0PYCFQAAAAAdAAAAABAD" TargetMode="External"/><Relationship Id="rId19" Type="http://schemas.openxmlformats.org/officeDocument/2006/relationships/hyperlink" Target="https://www.google.com/url?sa=i&amp;url=https://sokszinuvidek.24.hu/mozaik/2020/07/15/balaton-algasodas-hinar/&amp;psig=AOvVaw1-RQwKjWmEGnxLdP66cTpe&amp;ust=1647892667794000&amp;source=images&amp;cd=vfe&amp;ved=0CAsQjRxqFwoTCNi0vNq81fYCFQAAAAAdAAAAABAD" TargetMode="External"/><Relationship Id="rId4" Type="http://schemas.openxmlformats.org/officeDocument/2006/relationships/hyperlink" Target="https://www.google.com/url?sa=i&amp;url=https://www.masterstudies.com/article/how-students-are-helping-to-save-coral-reefs/&amp;psig=AOvVaw1xJ7PEhh63F2smnuvznyE9&amp;ust=1647354165017000&amp;source=images&amp;cd=vfe&amp;ved=0CAsQjRxqFwoTCIj31MrnxfYCFQAAAAAdAAAAABAD" TargetMode="External"/><Relationship Id="rId9" Type="http://schemas.openxmlformats.org/officeDocument/2006/relationships/hyperlink" Target="https://www.google.com/url?sa=i&amp;url=https://olkt.net/mar-hozza-is-fogtak-a-balaton-bebetonozasahoz-2/&amp;psig=AOvVaw0xT0npBmGeDTSWAsva8MgU&amp;ust=1647706388815000&amp;source=images&amp;cd=vfe&amp;ved=0CAsQjRxqFwoTCKjwmu2G0PYCFQAAAAAdAAAAABAD" TargetMode="External"/><Relationship Id="rId14" Type="http://schemas.openxmlformats.org/officeDocument/2006/relationships/hyperlink" Target="https://www.google.com/url?sa=i&amp;url=https://www.utazzitthon.hu/latnivalo/balaton?latnivalotipus%3Dborpince&amp;psig=AOvVaw2l-496hB2rFIZQ9mCIVN9r&amp;ust=1647800942269000&amp;source=images&amp;cd=vfe&amp;ved=0CAsQjRxqFwoTCIDdk4Xn0vYCFQAAAAAdAAAAAB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ngyenes kép: szántóföld, mezőgazdaság, fa, táj, fű, természet, vidék">
            <a:extLst>
              <a:ext uri="{FF2B5EF4-FFF2-40B4-BE49-F238E27FC236}">
                <a16:creationId xmlns:a16="http://schemas.microsoft.com/office/drawing/2014/main" id="{12BE6F80-E859-4C53-9792-5D89FE557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" b="14684"/>
          <a:stretch/>
        </p:blipFill>
        <p:spPr bwMode="auto">
          <a:xfrm>
            <a:off x="0" y="-4332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BDE859E-D0F6-4BCB-A4D2-1288FA359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4522156"/>
            <a:ext cx="5609222" cy="1363215"/>
          </a:xfrm>
        </p:spPr>
        <p:txBody>
          <a:bodyPr anchor="t">
            <a:normAutofit/>
          </a:bodyPr>
          <a:lstStyle/>
          <a:p>
            <a:pPr algn="l"/>
            <a:r>
              <a:rPr lang="hu-HU" sz="4800" dirty="0"/>
              <a:t> </a:t>
            </a:r>
            <a:r>
              <a:rPr lang="hu-HU" sz="4800" b="1" dirty="0"/>
              <a:t>A</a:t>
            </a:r>
            <a:r>
              <a:rPr lang="hu-HU" sz="4800" dirty="0"/>
              <a:t> </a:t>
            </a:r>
            <a:r>
              <a:rPr lang="hu-HU" sz="4800" b="1" dirty="0"/>
              <a:t>tájak</a:t>
            </a:r>
            <a:r>
              <a:rPr lang="hu-HU" sz="4800" dirty="0"/>
              <a:t> </a:t>
            </a:r>
            <a:r>
              <a:rPr lang="hu-HU" sz="4800" b="1" dirty="0"/>
              <a:t>újragondolása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A7CCBD1-029E-4787-B2CE-1F3A95AE2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161" y="3992778"/>
            <a:ext cx="5609219" cy="576738"/>
          </a:xfrm>
        </p:spPr>
        <p:txBody>
          <a:bodyPr anchor="b">
            <a:normAutofit/>
          </a:bodyPr>
          <a:lstStyle/>
          <a:p>
            <a:pPr algn="l"/>
            <a:r>
              <a:rPr lang="hu-HU" sz="2000" b="1" dirty="0"/>
              <a:t>A Balaton jövőjéről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Ember a természetben - 5. osztály | Sulinet Tudásbázis">
            <a:extLst>
              <a:ext uri="{FF2B5EF4-FFF2-40B4-BE49-F238E27FC236}">
                <a16:creationId xmlns:a16="http://schemas.microsoft.com/office/drawing/2014/main" id="{BCF7446B-F140-4664-A024-1711DE380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852"/>
          <a:stretch/>
        </p:blipFill>
        <p:spPr bwMode="auto">
          <a:xfrm>
            <a:off x="1246574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rdő | Új Szó">
            <a:extLst>
              <a:ext uri="{FF2B5EF4-FFF2-40B4-BE49-F238E27FC236}">
                <a16:creationId xmlns:a16="http://schemas.microsoft.com/office/drawing/2014/main" id="{03C9B20F-07BD-4416-8053-88ED13197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 r="31054" b="-1"/>
          <a:stretch/>
        </p:blipFill>
        <p:spPr bwMode="auto">
          <a:xfrm>
            <a:off x="20" y="2288332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Pécs">
            <a:extLst>
              <a:ext uri="{FF2B5EF4-FFF2-40B4-BE49-F238E27FC236}">
                <a16:creationId xmlns:a16="http://schemas.microsoft.com/office/drawing/2014/main" id="{CF73E3EA-2D6C-4B6D-98B5-F866E5763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r="24846" b="4"/>
          <a:stretch/>
        </p:blipFill>
        <p:spPr bwMode="auto">
          <a:xfrm>
            <a:off x="5511871" y="7805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ipacsmező Érden - végre felfedeztük és megörökítettük">
            <a:extLst>
              <a:ext uri="{FF2B5EF4-FFF2-40B4-BE49-F238E27FC236}">
                <a16:creationId xmlns:a16="http://schemas.microsoft.com/office/drawing/2014/main" id="{1484D409-935C-48C2-BE5B-8390351A1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r="25207" b="-1"/>
          <a:stretch/>
        </p:blipFill>
        <p:spPr bwMode="auto">
          <a:xfrm>
            <a:off x="8918761" y="-4330"/>
            <a:ext cx="3273238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6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823169-D82F-4077-8792-166EEAE0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 jut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eszünkbe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tájról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8427633-8396-41C6-B151-47883E4DFBB4}"/>
              </a:ext>
            </a:extLst>
          </p:cNvPr>
          <p:cNvSpPr txBox="1"/>
          <p:nvPr/>
        </p:nvSpPr>
        <p:spPr>
          <a:xfrm>
            <a:off x="402792" y="2806350"/>
            <a:ext cx="3428527" cy="18387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Petőfi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Sándor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Az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Alföld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/>
            </a:r>
            <a:b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</a:b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Lenn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az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alföld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tengersík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vidékin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/>
            </a:r>
            <a:b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</a:b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Ott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vagyok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honn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,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ott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az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én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világom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/>
            </a:r>
            <a:b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</a:b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Börtönéből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szabadúlt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sas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lelkem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,</a:t>
            </a:r>
            <a:b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</a:b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Ha a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rónák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végtelenjét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effectLst/>
              </a:rPr>
              <a:t>látom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59" name="Oval 141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0" name="Freeform: Shape 143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15 Top-Rated Small Towns in England | PlanetWare">
            <a:extLst>
              <a:ext uri="{FF2B5EF4-FFF2-40B4-BE49-F238E27FC236}">
                <a16:creationId xmlns:a16="http://schemas.microsoft.com/office/drawing/2014/main" id="{BF0623E3-3728-4263-952E-7C42DA8836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6" r="31144" b="-1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9671A1C-5B67-4DBE-A410-FBF13A052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r="22558" b="-2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India's Economic Figures Belie Covid-19's Toll - The New York Times">
            <a:extLst>
              <a:ext uri="{FF2B5EF4-FFF2-40B4-BE49-F238E27FC236}">
                <a16:creationId xmlns:a16="http://schemas.microsoft.com/office/drawing/2014/main" id="{179B770C-7DAF-48CF-BC9D-9B21C1EB8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9" r="4010" b="5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F838B7F4-B444-486C-B35C-BAFFD3EE7A71}"/>
              </a:ext>
            </a:extLst>
          </p:cNvPr>
          <p:cNvSpPr txBox="1"/>
          <p:nvPr/>
        </p:nvSpPr>
        <p:spPr>
          <a:xfrm>
            <a:off x="402792" y="5065949"/>
            <a:ext cx="4641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,,Természet és ember egymástól függ, együtt kell foglalkoznunk velük.”</a:t>
            </a:r>
          </a:p>
          <a:p>
            <a:endParaRPr lang="hu-HU" dirty="0"/>
          </a:p>
        </p:txBody>
      </p:sp>
      <p:sp>
        <p:nvSpPr>
          <p:cNvPr id="20" name="Nyíl: ötszög 19">
            <a:extLst>
              <a:ext uri="{FF2B5EF4-FFF2-40B4-BE49-F238E27FC236}">
                <a16:creationId xmlns:a16="http://schemas.microsoft.com/office/drawing/2014/main" id="{0302ED89-89A7-4214-81E5-2BA31857844F}"/>
              </a:ext>
            </a:extLst>
          </p:cNvPr>
          <p:cNvSpPr/>
          <p:nvPr/>
        </p:nvSpPr>
        <p:spPr>
          <a:xfrm>
            <a:off x="0" y="2650637"/>
            <a:ext cx="4899991" cy="2179780"/>
          </a:xfrm>
          <a:prstGeom prst="homePlate">
            <a:avLst/>
          </a:prstGeom>
          <a:solidFill>
            <a:srgbClr val="D9D9D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649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jnali madárles a Fertő szikes tavainál – Erdeiprogramok.hu – Élményekben gazdag magyar erdők">
            <a:extLst>
              <a:ext uri="{FF2B5EF4-FFF2-40B4-BE49-F238E27FC236}">
                <a16:creationId xmlns:a16="http://schemas.microsoft.com/office/drawing/2014/main" id="{A6C4750B-2A2E-4364-8FF5-B3E0F5D07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5"/>
          <a:stretch/>
        </p:blipFill>
        <p:spPr bwMode="auto">
          <a:xfrm>
            <a:off x="20" y="17284"/>
            <a:ext cx="1219198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1FB1BC4-459B-42A0-8CD8-D3EEA039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96" y="3153946"/>
            <a:ext cx="4624342" cy="1325563"/>
          </a:xfrm>
        </p:spPr>
        <p:txBody>
          <a:bodyPr>
            <a:normAutofit/>
          </a:bodyPr>
          <a:lstStyle/>
          <a:p>
            <a:r>
              <a:rPr lang="hu-HU" b="1" dirty="0"/>
              <a:t>Miből áll a táj?</a:t>
            </a:r>
          </a:p>
        </p:txBody>
      </p:sp>
      <p:sp>
        <p:nvSpPr>
          <p:cNvPr id="1038" name="Oval 80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22 elképesztő fotó, ami megmutatja, hogy a kecskék bárhova képesek  felmászni | Kuffer">
            <a:extLst>
              <a:ext uri="{FF2B5EF4-FFF2-40B4-BE49-F238E27FC236}">
                <a16:creationId xmlns:a16="http://schemas.microsoft.com/office/drawing/2014/main" id="{8FABCEA0-6A16-4C3C-8578-75E71E1ED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 r="-9" b="8231"/>
          <a:stretch/>
        </p:blipFill>
        <p:spPr bwMode="auto">
          <a:xfrm>
            <a:off x="568008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9AC88C23-452D-4721-B42A-B51FB0422B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484581"/>
              </p:ext>
            </p:extLst>
          </p:nvPr>
        </p:nvGraphicFramePr>
        <p:xfrm>
          <a:off x="316796" y="4500548"/>
          <a:ext cx="5274568" cy="1691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76">
                  <a:extLst>
                    <a:ext uri="{9D8B030D-6E8A-4147-A177-3AD203B41FA5}">
                      <a16:colId xmlns:a16="http://schemas.microsoft.com/office/drawing/2014/main" val="1188097869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2511693505"/>
                    </a:ext>
                  </a:extLst>
                </a:gridCol>
                <a:gridCol w="1337911">
                  <a:extLst>
                    <a:ext uri="{9D8B030D-6E8A-4147-A177-3AD203B41FA5}">
                      <a16:colId xmlns:a16="http://schemas.microsoft.com/office/drawing/2014/main" val="932005607"/>
                    </a:ext>
                  </a:extLst>
                </a:gridCol>
                <a:gridCol w="1154118">
                  <a:extLst>
                    <a:ext uri="{9D8B030D-6E8A-4147-A177-3AD203B41FA5}">
                      <a16:colId xmlns:a16="http://schemas.microsoft.com/office/drawing/2014/main" val="760319634"/>
                    </a:ext>
                  </a:extLst>
                </a:gridCol>
              </a:tblGrid>
              <a:tr h="388593">
                <a:tc gridSpan="4">
                  <a:txBody>
                    <a:bodyPr/>
                    <a:lstStyle/>
                    <a:p>
                      <a:pPr algn="ctr"/>
                      <a:r>
                        <a:rPr lang="hu-HU" dirty="0"/>
                        <a:t>Ökoszisztéma szolgáltatások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716300"/>
                  </a:ext>
                </a:extLst>
              </a:tr>
              <a:tr h="388593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Támogató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Ellátó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Szabályozó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Kulturális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764468"/>
                  </a:ext>
                </a:extLst>
              </a:tr>
              <a:tr h="38859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Talajképzés fotoszintézis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Nyersanyag</a:t>
                      </a:r>
                      <a:r>
                        <a:rPr lang="hu-H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táplálék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Víz</a:t>
                      </a:r>
                      <a:r>
                        <a:rPr lang="hu-HU" baseline="0" dirty="0">
                          <a:solidFill>
                            <a:schemeClr val="tx1"/>
                          </a:solidFill>
                        </a:rPr>
                        <a:t> és levegő tisztítása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Nevelés </a:t>
                      </a: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üdülés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900968"/>
                  </a:ext>
                </a:extLst>
              </a:tr>
            </a:tbl>
          </a:graphicData>
        </a:graphic>
      </p:graphicFrame>
      <p:sp>
        <p:nvSpPr>
          <p:cNvPr id="1039" name="Freeform: Shape 8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0" name="Oval 84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Tavirózsa tanösvényt, lombkorona kilátót, akadálymentes erdei sétányt és  pallóösvényt is avattak Hévízen! | Hévíz.hu">
            <a:extLst>
              <a:ext uri="{FF2B5EF4-FFF2-40B4-BE49-F238E27FC236}">
                <a16:creationId xmlns:a16="http://schemas.microsoft.com/office/drawing/2014/main" id="{D732EDA7-8DB6-479B-B428-B4696FA6E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r="16836"/>
          <a:stretch/>
        </p:blipFill>
        <p:spPr bwMode="auto">
          <a:xfrm>
            <a:off x="5838252" y="272216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Students are Helping to Save Coral Reefs">
            <a:extLst>
              <a:ext uri="{FF2B5EF4-FFF2-40B4-BE49-F238E27FC236}">
                <a16:creationId xmlns:a16="http://schemas.microsoft.com/office/drawing/2014/main" id="{391E3B1B-AEE7-40BB-83DF-341653E01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r="13522" b="-2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Freeform: Shape 86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Why Birds Are Singing More Amid the Pandemic, According to Researchers">
            <a:extLst>
              <a:ext uri="{FF2B5EF4-FFF2-40B4-BE49-F238E27FC236}">
                <a16:creationId xmlns:a16="http://schemas.microsoft.com/office/drawing/2014/main" id="{0311D387-F847-4247-87B3-11F309DEA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r="11290" b="-2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43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6DAD68-2DF2-4759-AD0D-948C4B4F2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Balaton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és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turizmus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A kihívások ellenére is bővül a nemzetközi turizmus - Turizmus.com">
            <a:extLst>
              <a:ext uri="{FF2B5EF4-FFF2-40B4-BE49-F238E27FC236}">
                <a16:creationId xmlns:a16="http://schemas.microsoft.com/office/drawing/2014/main" id="{5ABF9F3D-E76D-4D71-BE72-DABEDD957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5" r="10851" b="2"/>
          <a:stretch/>
        </p:blipFill>
        <p:spPr bwMode="auto">
          <a:xfrm>
            <a:off x="1246574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ár hozzá is fogtak a Balaton bebetonozásához - OLKT.net">
            <a:extLst>
              <a:ext uri="{FF2B5EF4-FFF2-40B4-BE49-F238E27FC236}">
                <a16:creationId xmlns:a16="http://schemas.microsoft.com/office/drawing/2014/main" id="{BDCBB2F5-A982-4BFD-BE01-3394E1403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4" r="17578" b="1"/>
          <a:stretch/>
        </p:blipFill>
        <p:spPr bwMode="auto">
          <a:xfrm>
            <a:off x="20" y="2279205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Még mindig nem értik az emberek mi a tét” – balatoni nádirtások elrettentő  szankciók nélkül – hirbalaton.hu">
            <a:extLst>
              <a:ext uri="{FF2B5EF4-FFF2-40B4-BE49-F238E27FC236}">
                <a16:creationId xmlns:a16="http://schemas.microsoft.com/office/drawing/2014/main" id="{34D3970C-7DD2-4FA0-930F-FBD1A4D0A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7" r="8735" b="3"/>
          <a:stretch/>
        </p:blipFill>
        <p:spPr bwMode="auto">
          <a:xfrm>
            <a:off x="5511871" y="7805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Balatoni strandok: kiderült, hova érdemes menni">
            <a:extLst>
              <a:ext uri="{FF2B5EF4-FFF2-40B4-BE49-F238E27FC236}">
                <a16:creationId xmlns:a16="http://schemas.microsoft.com/office/drawing/2014/main" id="{F21D670A-6BBD-4847-AD8F-6F27443FE4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r="34649" b="2"/>
          <a:stretch/>
        </p:blipFill>
        <p:spPr bwMode="auto">
          <a:xfrm>
            <a:off x="8918761" y="-4331"/>
            <a:ext cx="3273238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53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1992FE-4EBD-4044-962C-8DB97634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hu-HU"/>
              <a:t>A Balaton jövője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481B87-F1A1-4AF7-838A-453FB78E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>
                <a:effectLst/>
              </a:rPr>
              <a:t>A Balaton konzerválása mellett különböző prognózisokról hallhatunk a tó jövőjével kapcsolatban, amelyeket nem szabad figyelmen kívül hagynunk. Számos veszély fenyegeti vizünket, melyet kellő odafigyeléssel mérsékelhetünk, megállíthatunk.</a:t>
            </a:r>
            <a:endParaRPr lang="hu-HU" sz="1800" b="0">
              <a:effectLst/>
            </a:endParaRPr>
          </a:p>
          <a:p>
            <a:pPr marL="0" indent="0">
              <a:buNone/>
            </a:pPr>
            <a:endParaRPr lang="hu-HU" sz="18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2" descr="Horgász tippek-trükkök - Menyhal horgászata">
            <a:extLst>
              <a:ext uri="{FF2B5EF4-FFF2-40B4-BE49-F238E27FC236}">
                <a16:creationId xmlns:a16="http://schemas.microsoft.com/office/drawing/2014/main" id="{DE219987-6502-47B3-AED1-0FC1768A5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r="-1" b="-1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latoni algapánik: újabb kotróhajót kellett bevetni - Infostart.hu">
            <a:extLst>
              <a:ext uri="{FF2B5EF4-FFF2-40B4-BE49-F238E27FC236}">
                <a16:creationId xmlns:a16="http://schemas.microsoft.com/office/drawing/2014/main" id="{CD50F0AE-6710-4632-B3AD-D5B89DCE8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0" r="5229" b="-2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Elérheti az algavirágzás az egész Balatont | Sokszínű vidék">
            <a:extLst>
              <a:ext uri="{FF2B5EF4-FFF2-40B4-BE49-F238E27FC236}">
                <a16:creationId xmlns:a16="http://schemas.microsoft.com/office/drawing/2014/main" id="{7BD41A5E-B135-43B8-98D7-A1E9C4031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r="12000" b="2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Keszthely – Fő tér rekonstrukció | forma Zrt.">
            <a:extLst>
              <a:ext uri="{FF2B5EF4-FFF2-40B4-BE49-F238E27FC236}">
                <a16:creationId xmlns:a16="http://schemas.microsoft.com/office/drawing/2014/main" id="{696E64DC-010B-4E77-B9BB-44634FA03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r="5353" b="-1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C9BA155-BF5D-488E-9FE4-50F2A923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800" dirty="0"/>
              <a:t>Köszönjük a figyelmet!</a:t>
            </a:r>
            <a:endParaRPr lang="en-US" sz="4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482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Keszthely – Fő tér rekonstrukció | forma Zrt.">
            <a:extLst>
              <a:ext uri="{FF2B5EF4-FFF2-40B4-BE49-F238E27FC236}">
                <a16:creationId xmlns:a16="http://schemas.microsoft.com/office/drawing/2014/main" id="{0DE51544-272C-4665-BD96-6A3628C57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r="6446" b="-1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B1D94A2-03CA-48CD-ADB2-8D32B75B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hu-HU" sz="2800"/>
              <a:t>Források: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DE48CC-2F7F-4386-9557-B3A1AD69B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17" y="2792604"/>
            <a:ext cx="3438906" cy="3207258"/>
          </a:xfrm>
        </p:spPr>
        <p:txBody>
          <a:bodyPr anchor="t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hu-HU" sz="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jut eszünkbe a tájról?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Idézet: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https://www.youtube.com/watch?v=ivpPDf-v-po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Petőfi-Alföld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Erdők: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https://www.google.com/url?sa=i&amp;url=http%3A%2F%2Fujszo.com%2Ferdo&amp;psig=AOvVaw0cBiN7NwV4ImDmuoT2_QkA&amp;ust=1647180272678000&amp;source=images&amp;cd=vfe&amp;ved=0CAsQjRxqFwoTCKDc_-rewPYCFQAAAAAdAAAAABAD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Mezők: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https://www.google.com/url?sa=i&amp;url=https%3A%2F%2Fwww.ourbelovedstories.com%2Fpipacsmezo-erden%2F&amp;psig=AOvVaw3srT0jpiCzcF72m2P4PKRL&amp;ust=1647180316744000&amp;source=images&amp;cd=vfe&amp;ved=0CAsQjRxqFwoTCPDLnoDfwPYCFQAAAAAdAAAAABAD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Szántó: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https://www.google.com/url?sa=i&amp;url=https%3A%2F%2Fpixnio.com%2Fhu%2Ftajak%2Fhegy%2Fszantofold-mezogazdasag-fa-taj-fu-termeszet-videk&amp;psig=AOvVaw1cVLVNh457et1Er6qXZ3BB&amp;ust=1647180342520000&amp;source=images&amp;cd=vfe&amp;ved=0CAsQjRxqFwoTCKjtyozfwPYCFQAAAAAdAAAAABAD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Falu: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tudasbazis.sulinet.hu%2Fhu%2Ftermeszettudomanyok%2Ftermeszetismeret%2Fember-a-termeszetben-5-osztaly%2Fbarangolas-a-kornyezetunkben%2Fa-falu-szerkezeti-egysegeinek-eltero-feladatai&amp;psig=AOvVaw2W_AgKqrLg50FtFibjQjCd&amp;ust=1647180366493000&amp;source=images&amp;cd=vfe&amp;ved=0CAsQjRxqFwoTCLjp1p_fwPYCFQAAAAAdAAAAABAD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Pécs: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https://www.google.com/url?sa=i&amp;url=https%3A%2F%2Finternational.pte.hu%2Fgallery%2Fpecs&amp;psig=AOvVaw3yu84an5QjAxnzt1Wearst&amp;ust=1647180403269000&amp;source=images&amp;cd=vfe&amp;ved=0CAsQjRxqFwoTCLjUtqzfwPYCFQAAAAAdAAAAABAJ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Indiai város: </a:t>
            </a: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https://www.google.com/url?sa=i&amp;url=https%3A%2F%2Fwww.nytimes.com%2F2021%2F08%2F31%2Fbusiness%2Feconomy%2Findia-economy-covid.html&amp;psig=AOvVaw06Nhj7mOftKJZDy_ned8OO&amp;ust=1647180486925000&amp;source=images&amp;cd=vfe&amp;ved=0CAsQjRxqFwoTCKjzj5zgwPYCFQAAAAAdAAAAABAD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Olasz város: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https://www.google.com/url?sa=i&amp;url=https%3A%2F%2Fwww.touropia.com%2Fsmall-towns-in-italy%2F&amp;psig=AOvVaw1B8DLSRWAVwmNeKbk_17gV&amp;ust=1647180738809000&amp;source=images&amp;cd=vfe&amp;ved=0CAsQjRxqFwoTCKC6hcvgwPYCFQAAAAAdAAAAABAD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Angol város: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https://www.google.com/url?sa=i&amp;url=https%3A%2F%2Fwww.planetware.com%2Fengland%2Ftop-rated-small-towns-in-england-eng-1-30.htm&amp;psig=AOvVaw3SPU6ozSOosxSwHL5VEh5Y&amp;ust=1647180828978000&amp;source=images&amp;cd=vfe&amp;ved=0CAsQjRxqFwoTCJCDqfTgwPYCFQAAAAAdAAAAABAD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u-HU" sz="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a táj?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Idézet: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https://www.youtube.com/watch?v=5Sn-oi0cNFU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Infó: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https://www.youtube.com/watch?v=Lo8nHAbQvVI&amp;t=81s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Kis-Balaton: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sokszinuvidek.24.hu%2Fviragzo-videkunk%2F2021%2F10%2F13%2Fkis-balaton-kanyavari-sziget-fotok-borbely-krisztian-ambient-lights%2F&amp;psig=AOvVaw2YYkNHaYGZT55v8fSXULN_&amp;ust=1647182676735000&amp;source=images&amp;cd=vfe&amp;ved=0CAsQjRxqFwoTCID3kLPowPYCFQAAAAAdAAAAABAD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Gogh-Csillagos éj: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https://www.google.com/url?sa=i&amp;url=https%3A%2F%2Fafuzet.hu%2Fa-vilag-leghiresebb-festmenyei-csillagos-ej%2F&amp;psig=AOvVaw3--Le3-wa9o1gVeQwvFow2&amp;ust=1647183064657000&amp;source=images&amp;cd=vfe&amp;ved=0CAsQjRxqFwoTCOjc_p3pwPYCFQAAAAAdAAAAABAE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u-HU" sz="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Winslow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Homer-Gloucester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Harbor: </a:t>
            </a: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https://www.google.com/url?sa=i&amp;url=https%3A%2F%2Fcommons.wikimedia.org%2Fwiki%2FFile%3AGloucester_Harbor_Winslow_Homer_1873.jpeg&amp;psig=AOvVaw2h_xj2sYHDweYHmTSqQHHw&amp;ust=1647183210971000&amp;source=images&amp;cd=vfe&amp;ved=0CAsQjRxqFwoTCOCZzejpwPYCHFQAAAAAdAAAAABAD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400" dirty="0"/>
          </a:p>
        </p:txBody>
      </p:sp>
    </p:spTree>
    <p:extLst>
      <p:ext uri="{BB962C8B-B14F-4D97-AF65-F5344CB8AC3E}">
        <p14:creationId xmlns:p14="http://schemas.microsoft.com/office/powerpoint/2010/main" val="785202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136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Keszthely – Fő tér rekonstrukció | forma Zrt.">
            <a:extLst>
              <a:ext uri="{FF2B5EF4-FFF2-40B4-BE49-F238E27FC236}">
                <a16:creationId xmlns:a16="http://schemas.microsoft.com/office/drawing/2014/main" id="{C0E2E600-9AC7-4FA4-9591-043F8F16A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4" b="-1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5" name="Freeform: Shape 138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6" name="Freeform: Shape 140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917A713-2FA7-43AD-A662-3B114066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u-HU" sz="2800"/>
              <a:t>Források: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C41A1F-43AB-40B2-9199-B97B12061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44" y="2718054"/>
            <a:ext cx="3438906" cy="3207258"/>
          </a:xfrm>
        </p:spPr>
        <p:txBody>
          <a:bodyPr anchor="t"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hu-HU" sz="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Miből áll a táj?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Infó: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https://www.youtube.com/watch?v=Lo8nHAbQvVI&amp;t=81s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Korallzátony: </a:t>
            </a: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https://www.google.com/url?sa=i&amp;url=https%3A%2F%2Fwww.masterstudies.com%2Farticle%2Fhow-students-are-helping-to-save-coral-reefs%2F&amp;psig=AOvVaw1xJ7PEhh63F2smnuvznyE9&amp;ust=1647354165017000&amp;source=images&amp;cd=vfe&amp;ved=0CAsQjRxqFwoTCIj31MrnxfYCFQAAAAAdAAAAABAD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Fertő-tó: </a:t>
            </a: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https://www.google.com/url?sa=i&amp;url=https%3A%2F%2Ferdeiprogramok.hu%2Fesemenyek%2Fhajnali-madarles-a-ferto-szikes-tavainal%2F&amp;psig=AOvVaw3jel94OWeutkoXt46-AvN7&amp;ust=1647354302467000&amp;source=images&amp;cd=vfe&amp;ved=0CAsQjRxqFwoTCOiuzpnnxfYCFQAAAAAdAAAAABAj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Hévíz: </a:t>
            </a: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www.heviz.hu%2Fhu%2Fhirek%2Fhir%2Ftavirozsa-tanosvenyt-lombkorona-kilatot-akadalymentes-erdei-setanyt-es-palloosvenyt-is-avattak-hevizen&amp;psig=AOvVaw1r1x16nD95pP-RKsovzcva&amp;ust=1647354596826000&amp;source=images&amp;cd=vfe&amp;ved=0CAsQjRxqFwoTCLirv6voxfYCFQAAAAAdAAAAABAJ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Kecskék:</a:t>
            </a:r>
            <a:r>
              <a:rPr lang="hu-HU" sz="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hu-HU" sz="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www.google.com/url?sa=i&amp;url=https%3A%2F%2Fkuffer.hu%2F22-elkepeszto-foto-ami-megmutatja-hogy-a-kecskek-barhova-kepesek-felmaszni%2F&amp;psig=AOvVaw3Ny-InePxGbMUj-AqLRynU&amp;ust=1647355189737000&amp;source=images&amp;cd=vfe&amp;ved=0CAsQjRxqFwoTCJjwi8fqxfYCFQAAAAAdAAAAABAD</a:t>
            </a:r>
            <a:r>
              <a:rPr lang="hu-HU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spcBef>
                <a:spcPts val="0"/>
              </a:spcBef>
            </a:pPr>
            <a:r>
              <a:rPr lang="hu-HU" sz="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Galambok:</a:t>
            </a:r>
            <a:r>
              <a:rPr lang="hu-HU" sz="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hu-HU" sz="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www.google.com/url?sa=i&amp;url=https%3A%2F%2Fwww.insider.com%2Fwhy-birds-are-singing-more-amid-pandemic-according-to-researchers-2021-3&amp;psig=AOvVaw0DOMXJD0ft7vZ6hxhn6Psi&amp;ust=1647355321496000&amp;source=images&amp;cd=vfe&amp;ved=0CAsQjRxqFwoTCOjCjIXrxfYCFQAAAAAdAAAAABAD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u-HU" sz="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Balaton és a turizmus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Infó: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https://www.youtube.com/watch?v=Lo8nHAbQvVI&amp;t=81s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Balaton: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https://www.google.com/url?sa=i&amp;url=https%3A%2F%2Folkt.net%2Fmar-hozza-is-fogtak-a-balaton-bebetonozasahoz-2%2F&amp;psig=AOvVaw0xT0npBmGeDTSWAsva8MgU&amp;ust=1647706388815000&amp;source=images&amp;cd=vfe&amp;ved=0CAsQjRxqFwoTCKjwmu2G0PYCFQAAAAAdAAAAABAD</a:t>
            </a: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Turizmus: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turizmus.com%2Fdesztinaciok%2Fa-kihivasok-ellenere-is-bovul-a-nemzetkozi-turizmus-1138700&amp;psig=AOvVaw0rB2ny06HeJlywQrRvIbjE&amp;ust=1647706552611000&amp;source=images&amp;cd=vfe&amp;ved=0CAsQjRxqFwoTCKCH1bSH0PYCFQAAAAAdAAAAABAD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Stég: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www.hirbalaton.hu%2Fmeg-mindig-nem-ertik-az-emberek-mi-a-tet-ujabb-balatoni-nadirtasok-nadkarositasok%2F&amp;psig=AOvVaw0cQkrDez1bEGVSxb1dhOx7&amp;ust=1647706599238000&amp;source=images&amp;cd=vfe&amp;ved=0CAsQjRxqFwoTCKCZk8iH0PYCFQAAAAAdAAAAABBR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Strand: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https://www.google.com/url?sa=i&amp;url=https%3A%2F%2Fwww.termalfurdo.hu%2Ffurdozes%2Fbalatoni-strandok-kiderult-hova-erdemes-menni-4023&amp;psig=AOvVaw3gYbr6B8KLBSFURJv6r_84&amp;ust=1647706765361000&amp;source=images&amp;cd=vfe&amp;ved=0CAsQjRxqFwoTCJix7aCI0PYCFQAAAAAdAAAAABAD</a:t>
            </a:r>
            <a:endParaRPr lang="hu-HU" sz="400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u-HU" sz="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vidékfejlesztés szabályai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Infó: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https://www.youtube.com/watch?v=Lo8nHAbQvVI&amp;t=81s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Szőlő: </a:t>
            </a: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csodalatosbalaton.hu%2Fhirek%2Fbor-gasztronomia%2Fgyorgykovacs-imre-nagy-somloi-furmint-magyar-bor-nagydij-2018%2F&amp;psig=AOvVaw08k8Hny0Yhw2J71L1aV8aH&amp;ust=1647800875793000&amp;source=images&amp;cd=vfe&amp;ved=0CAsQjRxqFwoTCKD-n-Xm0vYCFQAAAAAdAAAAABAD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Borospince: </a:t>
            </a: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https://www.google.com/url?sa=i&amp;url=https%3A%2F%2Fwww.utazzitthon.hu%2Flatnivalo%2Fbalaton%3Flatnivalotipus%3Dborpince&amp;psig=AOvVaw2l-496hB2rFIZQ9mCIVN9r&amp;ust=1647800942269000&amp;source=images&amp;cd=vfe&amp;ved=0CAsQjRxqFwoTCIDdk4Xn0vYCFQAAAAAdAAAAABAD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Levendula: </a:t>
            </a: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https://www.google.com/url?sa=i&amp;url=https%3A%2F%2Fwww.termalfurdo.hu%2Fprogram%2Ftihanyi-levendulafesztival-10&amp;psig=AOvVaw3QxaxwZtbS5Ha9krc0mPMj&amp;ust=1647801069062000&amp;source=images&amp;cd=vfe&amp;ved=0CAsQjRxqFwoTCLjpub_n0vYCFQAAAAAdAAAAABAg</a:t>
            </a:r>
            <a:endParaRPr lang="hu-HU" sz="400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u-HU" sz="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Balaton jövője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Kotróhajó: </a:t>
            </a: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infostart.hu%2Fbelfold%2F2020%2F07%2F24%2Fbalatoni-algapanik-ujabb-kotrohajot-kellett-bevetni&amp;psig=AOvVaw0WSHkTWrB9cBsAxyVZoy19&amp;ust=1647892124022000&amp;source=images&amp;cd=vfe&amp;ved=0CAsQjRxqFwoTCIDI4tm61fYCFQAAAAAdAAAAABAD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Menyhal: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https://www.google.com/url?sa=i&amp;url=https%3A%2F%2Fhorgaszok.eoldal.hu%2Fcikkek%2Fmenyhal-horgaszata.html&amp;psig=AOvVaw1s4DQKMS37Jlqc2lu2UxGd&amp;ust=1647892598621000&amp;source=images&amp;cd=vfe&amp;ved=0CAsQjRxqFwoTCMDjib281fYCFQAAAAAdAAAAABAJ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Kiszáradt Balaton:</a:t>
            </a:r>
            <a:r>
              <a:rPr lang="hu-HU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https://www.google.com/url?sa=i&amp;url=https%3A%2F%2Ffemina.hu%2Futazas%2Fbalaton_kiszarad%2F&amp;psig=AOvVaw0Ck06TkTRrTu4ztqi_6osT&amp;ust=1647892292418000&amp;source=images&amp;cd=vfe&amp;ved=0CAsQjRxqFwoTCPDlv6y71fYCFQAAAAAdAAAAABAN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hu-HU" sz="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Algavirágzás: </a:t>
            </a:r>
            <a:r>
              <a:rPr lang="hu-HU" sz="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https://www.google.com/url?sa=i&amp;url=https%3A%2F%2Fsokszinuvidek.24.hu%2Fmozaik%2F2020%2F07%2F15%2Fbalaton-algasodas-hinar%2F&amp;psig=AOvVaw1-RQwKjWmEGnxLdP66cTpe&amp;ust=1647892667794000&amp;source=images&amp;cd=vfe&amp;ved=0CAsQjRxqFwoTCNi0vNq81fYCFQAAAAAdAAAAABAD</a:t>
            </a: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endParaRPr lang="hu-H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4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892C831-0DDB-45D5-BDEE-09AA4F95FD0B}"/>
              </a:ext>
            </a:extLst>
          </p:cNvPr>
          <p:cNvSpPr txBox="1"/>
          <p:nvPr/>
        </p:nvSpPr>
        <p:spPr>
          <a:xfrm>
            <a:off x="659230" y="5850294"/>
            <a:ext cx="229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" u="sng" dirty="0"/>
              <a:t>https://www.google.com/url?sa=i&amp;url=https%3A%2F%2Fformaterv.hu%2Fproject%2Fkeszthely-fo-ter-rekonstrukcio%2F&amp;psig=AOvVaw3A6QKg8Sw7Ttzb1g9KRaUo&amp;ust=1647893367450000&amp;source=images&amp;cd=vfe&amp;ved=0CAsQjRxqFwoTCJjvxLO_1fYCFQAAAAAdAAAAABAO</a:t>
            </a:r>
          </a:p>
        </p:txBody>
      </p:sp>
    </p:spTree>
    <p:extLst>
      <p:ext uri="{BB962C8B-B14F-4D97-AF65-F5344CB8AC3E}">
        <p14:creationId xmlns:p14="http://schemas.microsoft.com/office/powerpoint/2010/main" val="898963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305</Words>
  <Application>Microsoft Office PowerPoint</Application>
  <PresentationFormat>Szélesvásznú</PresentationFormat>
  <Paragraphs>85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Office-téma</vt:lpstr>
      <vt:lpstr> A tájak újragondolása</vt:lpstr>
      <vt:lpstr>Mi jut eszünkbe a tájról?</vt:lpstr>
      <vt:lpstr>Miből áll a táj?</vt:lpstr>
      <vt:lpstr>A Balaton és a turizmus</vt:lpstr>
      <vt:lpstr>A Balaton jövője</vt:lpstr>
      <vt:lpstr>Köszönjük a figyelmet!</vt:lpstr>
      <vt:lpstr>Források:</vt:lpstr>
      <vt:lpstr>Források: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tájak újragondolása</dc:title>
  <dc:creator>Lengyel Judit</dc:creator>
  <cp:lastModifiedBy>Gabriella Bertáné Kövesdi</cp:lastModifiedBy>
  <cp:revision>6</cp:revision>
  <dcterms:created xsi:type="dcterms:W3CDTF">2022-03-12T13:21:46Z</dcterms:created>
  <dcterms:modified xsi:type="dcterms:W3CDTF">2022-03-24T19:33:06Z</dcterms:modified>
</cp:coreProperties>
</file>