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sldIdLst>
    <p:sldId id="286" r:id="rId2"/>
    <p:sldId id="263" r:id="rId3"/>
    <p:sldId id="287" r:id="rId4"/>
    <p:sldId id="265" r:id="rId5"/>
    <p:sldId id="268" r:id="rId6"/>
    <p:sldId id="289" r:id="rId7"/>
    <p:sldId id="290" r:id="rId8"/>
    <p:sldId id="271" r:id="rId9"/>
    <p:sldId id="272" r:id="rId10"/>
    <p:sldId id="273" r:id="rId11"/>
    <p:sldId id="291" r:id="rId12"/>
    <p:sldId id="275" r:id="rId13"/>
    <p:sldId id="267" r:id="rId14"/>
    <p:sldId id="276" r:id="rId15"/>
    <p:sldId id="277" r:id="rId16"/>
    <p:sldId id="278" r:id="rId17"/>
    <p:sldId id="280" r:id="rId18"/>
    <p:sldId id="281" r:id="rId19"/>
    <p:sldId id="288" r:id="rId20"/>
    <p:sldId id="282" r:id="rId21"/>
    <p:sldId id="283" r:id="rId22"/>
    <p:sldId id="284" r:id="rId23"/>
    <p:sldId id="29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E16"/>
    <a:srgbClr val="FFFFFF"/>
    <a:srgbClr val="5C6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F8675-C000-4023-AABD-159BA89A185D}" type="doc">
      <dgm:prSet loTypeId="urn:microsoft.com/office/officeart/2008/layout/PictureStrip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hu-HU"/>
        </a:p>
      </dgm:t>
    </dgm:pt>
    <dgm:pt modelId="{38F69E34-B9E9-48ED-B843-1BFEE2C15EE7}">
      <dgm:prSet phldrT="[Szöveg]"/>
      <dgm:spPr/>
      <dgm:t>
        <a:bodyPr/>
        <a:lstStyle/>
        <a:p>
          <a:pPr algn="ctr"/>
          <a:r>
            <a:rPr lang="hu-H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15-20 ezer évvel ezelőtt alakult ki. Geológusok szerint sosem volt állandó a Balaton vízmennyisége.</a:t>
          </a:r>
        </a:p>
      </dgm:t>
    </dgm:pt>
    <dgm:pt modelId="{B2DA742D-A487-47E5-8845-960EA1667E0B}" type="parTrans" cxnId="{53B77088-4996-44CF-BB49-33E3C2AE980D}">
      <dgm:prSet/>
      <dgm:spPr/>
      <dgm:t>
        <a:bodyPr/>
        <a:lstStyle/>
        <a:p>
          <a:endParaRPr lang="hu-HU"/>
        </a:p>
      </dgm:t>
    </dgm:pt>
    <dgm:pt modelId="{5D3AFBB3-D1DF-4980-BA14-15C16AB0B8AC}" type="sibTrans" cxnId="{53B77088-4996-44CF-BB49-33E3C2AE980D}">
      <dgm:prSet/>
      <dgm:spPr/>
      <dgm:t>
        <a:bodyPr/>
        <a:lstStyle/>
        <a:p>
          <a:endParaRPr lang="hu-HU"/>
        </a:p>
      </dgm:t>
    </dgm:pt>
    <dgm:pt modelId="{25D0CBA2-25FB-4DA5-A65E-E59B6FE670DB}">
      <dgm:prSet phldrT="[Szöveg]"/>
      <dgm:spPr/>
      <dgm:t>
        <a:bodyPr/>
        <a:lstStyle/>
        <a:p>
          <a:pPr algn="ctr"/>
          <a:r>
            <a:rPr lang="hu-HU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Szöllősi-Nagy</a:t>
          </a:r>
          <a:r>
            <a:rPr lang="hu-H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András hidrológus által bemutatott tudományos eredmények szerint az </a:t>
          </a:r>
          <a:r>
            <a:rPr lang="hu-HU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antropocén</a:t>
          </a:r>
          <a:r>
            <a:rPr lang="hu-H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klímaváltozás hatásai a Balatont sem kímélik.</a:t>
          </a:r>
          <a:endParaRPr lang="hu-H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53EE2C-48A7-4D4F-8510-B9EC675D49AB}" type="parTrans" cxnId="{4129EC3F-4579-4E45-AF9F-99084ED9FE67}">
      <dgm:prSet/>
      <dgm:spPr/>
      <dgm:t>
        <a:bodyPr/>
        <a:lstStyle/>
        <a:p>
          <a:endParaRPr lang="hu-HU"/>
        </a:p>
      </dgm:t>
    </dgm:pt>
    <dgm:pt modelId="{4FCE4086-C0EE-497A-BCF6-D4926A24724F}" type="sibTrans" cxnId="{4129EC3F-4579-4E45-AF9F-99084ED9FE67}">
      <dgm:prSet/>
      <dgm:spPr/>
      <dgm:t>
        <a:bodyPr/>
        <a:lstStyle/>
        <a:p>
          <a:endParaRPr lang="hu-HU"/>
        </a:p>
      </dgm:t>
    </dgm:pt>
    <dgm:pt modelId="{130FEAF2-8792-4D29-86FF-EA512F6BBCB0}">
      <dgm:prSet phldrT="[Szöveg]"/>
      <dgm:spPr/>
      <dgm:t>
        <a:bodyPr/>
        <a:lstStyle/>
        <a:p>
          <a:pPr algn="ctr"/>
          <a:r>
            <a:rPr lang="hu-H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problémát integráltan a vízgyűjtő területet is szem előtt tartva kell megvizsgálni.</a:t>
          </a:r>
          <a:endParaRPr lang="hu-H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AD9E5-5B6E-4663-BE01-668DC6A2FED9}" type="parTrans" cxnId="{E2FA89E9-346E-4E78-9B74-179BD16C1F30}">
      <dgm:prSet/>
      <dgm:spPr/>
      <dgm:t>
        <a:bodyPr/>
        <a:lstStyle/>
        <a:p>
          <a:endParaRPr lang="hu-HU"/>
        </a:p>
      </dgm:t>
    </dgm:pt>
    <dgm:pt modelId="{C82CCB16-581E-419F-9890-2BE24FF2CBD1}" type="sibTrans" cxnId="{E2FA89E9-346E-4E78-9B74-179BD16C1F30}">
      <dgm:prSet/>
      <dgm:spPr/>
      <dgm:t>
        <a:bodyPr/>
        <a:lstStyle/>
        <a:p>
          <a:endParaRPr lang="hu-HU"/>
        </a:p>
      </dgm:t>
    </dgm:pt>
    <dgm:pt modelId="{049CFD66-A4AC-473D-A70D-30FCAA573E1B}">
      <dgm:prSet phldrT="[Szöveg]"/>
      <dgm:spPr/>
      <dgm:t>
        <a:bodyPr/>
        <a:lstStyle/>
        <a:p>
          <a:pPr algn="ctr"/>
          <a:r>
            <a:rPr lang="hu-H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problémával globálisan és lokálisan is foglakozni kell.</a:t>
          </a:r>
          <a:endParaRPr lang="hu-H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2A7615-DF24-499D-A267-0FFEA6F2D5EB}" type="parTrans" cxnId="{DF2CA58D-7D84-4F46-A24A-5FD862E91AC9}">
      <dgm:prSet/>
      <dgm:spPr/>
      <dgm:t>
        <a:bodyPr/>
        <a:lstStyle/>
        <a:p>
          <a:endParaRPr lang="hu-HU"/>
        </a:p>
      </dgm:t>
    </dgm:pt>
    <dgm:pt modelId="{9F7E3760-D53C-4A60-A1E4-72E3E32F6ADF}" type="sibTrans" cxnId="{DF2CA58D-7D84-4F46-A24A-5FD862E91AC9}">
      <dgm:prSet/>
      <dgm:spPr/>
      <dgm:t>
        <a:bodyPr/>
        <a:lstStyle/>
        <a:p>
          <a:endParaRPr lang="hu-HU"/>
        </a:p>
      </dgm:t>
    </dgm:pt>
    <dgm:pt modelId="{3B4BD0BF-6D78-4655-A698-B10C11F0EBE0}">
      <dgm:prSet phldrT="[Szöveg]"/>
      <dgm:spPr/>
      <dgm:t>
        <a:bodyPr/>
        <a:lstStyle/>
        <a:p>
          <a:pPr algn="ctr"/>
          <a:r>
            <a:rPr lang="hu-H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 elég a Balatonnal foglalkozni.</a:t>
          </a:r>
          <a:endParaRPr lang="hu-H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CCD157-F139-48A9-82FB-F5074E09D200}" type="parTrans" cxnId="{B92FA9A7-C5A5-44C1-9E10-8275542DECA2}">
      <dgm:prSet/>
      <dgm:spPr/>
      <dgm:t>
        <a:bodyPr/>
        <a:lstStyle/>
        <a:p>
          <a:endParaRPr lang="hu-HU"/>
        </a:p>
      </dgm:t>
    </dgm:pt>
    <dgm:pt modelId="{90724A70-4385-4904-A5AC-068ABF175E9A}" type="sibTrans" cxnId="{B92FA9A7-C5A5-44C1-9E10-8275542DECA2}">
      <dgm:prSet/>
      <dgm:spPr/>
      <dgm:t>
        <a:bodyPr/>
        <a:lstStyle/>
        <a:p>
          <a:endParaRPr lang="hu-HU"/>
        </a:p>
      </dgm:t>
    </dgm:pt>
    <dgm:pt modelId="{5EEFD534-C923-44C8-B243-736BB8D66A88}" type="pres">
      <dgm:prSet presAssocID="{948F8675-C000-4023-AABD-159BA89A185D}" presName="Name0" presStyleCnt="0">
        <dgm:presLayoutVars>
          <dgm:dir/>
          <dgm:resizeHandles val="exact"/>
        </dgm:presLayoutVars>
      </dgm:prSet>
      <dgm:spPr/>
    </dgm:pt>
    <dgm:pt modelId="{0E352B9C-85B6-47C4-9D8F-6A3FEFCCB819}" type="pres">
      <dgm:prSet presAssocID="{38F69E34-B9E9-48ED-B843-1BFEE2C15EE7}" presName="composite" presStyleCnt="0"/>
      <dgm:spPr/>
    </dgm:pt>
    <dgm:pt modelId="{8D67D61D-2BDD-40B2-874B-4DF5CBC4C141}" type="pres">
      <dgm:prSet presAssocID="{38F69E34-B9E9-48ED-B843-1BFEE2C15EE7}" presName="rect1" presStyleLbl="trAlignAcc1" presStyleIdx="0" presStyleCnt="5">
        <dgm:presLayoutVars>
          <dgm:bulletEnabled val="1"/>
        </dgm:presLayoutVars>
      </dgm:prSet>
      <dgm:spPr/>
    </dgm:pt>
    <dgm:pt modelId="{F772F6A6-9678-48FA-BFD0-53DC61017C85}" type="pres">
      <dgm:prSet presAssocID="{38F69E34-B9E9-48ED-B843-1BFEE2C15EE7}" presName="rect2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6489AFDD-C796-4697-9034-0EEF96810C7C}" type="pres">
      <dgm:prSet presAssocID="{5D3AFBB3-D1DF-4980-BA14-15C16AB0B8AC}" presName="sibTrans" presStyleCnt="0"/>
      <dgm:spPr/>
    </dgm:pt>
    <dgm:pt modelId="{05574D2A-374D-43AD-8533-71495488F451}" type="pres">
      <dgm:prSet presAssocID="{25D0CBA2-25FB-4DA5-A65E-E59B6FE670DB}" presName="composite" presStyleCnt="0"/>
      <dgm:spPr/>
    </dgm:pt>
    <dgm:pt modelId="{25D7A27D-1C7A-4C7F-8D54-A6901B941A9A}" type="pres">
      <dgm:prSet presAssocID="{25D0CBA2-25FB-4DA5-A65E-E59B6FE670DB}" presName="rect1" presStyleLbl="trAlignAcc1" presStyleIdx="1" presStyleCnt="5">
        <dgm:presLayoutVars>
          <dgm:bulletEnabled val="1"/>
        </dgm:presLayoutVars>
      </dgm:prSet>
      <dgm:spPr/>
    </dgm:pt>
    <dgm:pt modelId="{8BB6841C-D0B1-48F0-8549-1E22E6860233}" type="pres">
      <dgm:prSet presAssocID="{25D0CBA2-25FB-4DA5-A65E-E59B6FE670DB}" presName="rect2" presStyleLbl="fgImgPlace1" presStyleIdx="1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D8A98500-BE03-496F-8C73-231C3A64077D}" type="pres">
      <dgm:prSet presAssocID="{4FCE4086-C0EE-497A-BCF6-D4926A24724F}" presName="sibTrans" presStyleCnt="0"/>
      <dgm:spPr/>
    </dgm:pt>
    <dgm:pt modelId="{A7F20FFB-CA03-40B1-89A2-F60409268E76}" type="pres">
      <dgm:prSet presAssocID="{130FEAF2-8792-4D29-86FF-EA512F6BBCB0}" presName="composite" presStyleCnt="0"/>
      <dgm:spPr/>
    </dgm:pt>
    <dgm:pt modelId="{25204C95-B420-4BD3-8841-18F5B4E794F7}" type="pres">
      <dgm:prSet presAssocID="{130FEAF2-8792-4D29-86FF-EA512F6BBCB0}" presName="rect1" presStyleLbl="trAlignAcc1" presStyleIdx="2" presStyleCnt="5">
        <dgm:presLayoutVars>
          <dgm:bulletEnabled val="1"/>
        </dgm:presLayoutVars>
      </dgm:prSet>
      <dgm:spPr/>
    </dgm:pt>
    <dgm:pt modelId="{2DEE36A5-DC6F-4C96-A388-A9F597C92CCD}" type="pres">
      <dgm:prSet presAssocID="{130FEAF2-8792-4D29-86FF-EA512F6BBCB0}" presName="rect2" presStyleLbl="fgImgPlace1" presStyleIdx="2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7C13368C-5E88-4F4A-98BF-063735A05183}" type="pres">
      <dgm:prSet presAssocID="{C82CCB16-581E-419F-9890-2BE24FF2CBD1}" presName="sibTrans" presStyleCnt="0"/>
      <dgm:spPr/>
    </dgm:pt>
    <dgm:pt modelId="{F9F92A47-A95B-4987-AAF3-0955727B02E6}" type="pres">
      <dgm:prSet presAssocID="{049CFD66-A4AC-473D-A70D-30FCAA573E1B}" presName="composite" presStyleCnt="0"/>
      <dgm:spPr/>
    </dgm:pt>
    <dgm:pt modelId="{73C333AF-E92A-46B2-8410-52443DD19DBB}" type="pres">
      <dgm:prSet presAssocID="{049CFD66-A4AC-473D-A70D-30FCAA573E1B}" presName="rect1" presStyleLbl="trAlignAcc1" presStyleIdx="3" presStyleCnt="5">
        <dgm:presLayoutVars>
          <dgm:bulletEnabled val="1"/>
        </dgm:presLayoutVars>
      </dgm:prSet>
      <dgm:spPr/>
    </dgm:pt>
    <dgm:pt modelId="{FBD991FD-DCD1-4482-9A37-088A54BE6379}" type="pres">
      <dgm:prSet presAssocID="{049CFD66-A4AC-473D-A70D-30FCAA573E1B}" presName="rect2" presStyleLbl="fgImgPlace1" presStyleIdx="3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A7BC130D-68E2-4F1C-96A2-7CEA1A659576}" type="pres">
      <dgm:prSet presAssocID="{9F7E3760-D53C-4A60-A1E4-72E3E32F6ADF}" presName="sibTrans" presStyleCnt="0"/>
      <dgm:spPr/>
    </dgm:pt>
    <dgm:pt modelId="{6F91885A-0458-40C6-A996-7ED62EA3C6B1}" type="pres">
      <dgm:prSet presAssocID="{3B4BD0BF-6D78-4655-A698-B10C11F0EBE0}" presName="composite" presStyleCnt="0"/>
      <dgm:spPr/>
    </dgm:pt>
    <dgm:pt modelId="{09E33DCD-4752-4E71-BC9A-301C903C0951}" type="pres">
      <dgm:prSet presAssocID="{3B4BD0BF-6D78-4655-A698-B10C11F0EBE0}" presName="rect1" presStyleLbl="trAlignAcc1" presStyleIdx="4" presStyleCnt="5">
        <dgm:presLayoutVars>
          <dgm:bulletEnabled val="1"/>
        </dgm:presLayoutVars>
      </dgm:prSet>
      <dgm:spPr/>
    </dgm:pt>
    <dgm:pt modelId="{FD44CC78-D563-4738-AB7A-E43C86C60885}" type="pres">
      <dgm:prSet presAssocID="{3B4BD0BF-6D78-4655-A698-B10C11F0EBE0}" presName="rect2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</dgm:ptLst>
  <dgm:cxnLst>
    <dgm:cxn modelId="{D0055C1A-C7D5-4CAF-BF47-D294B941C270}" type="presOf" srcId="{25D0CBA2-25FB-4DA5-A65E-E59B6FE670DB}" destId="{25D7A27D-1C7A-4C7F-8D54-A6901B941A9A}" srcOrd="0" destOrd="0" presId="urn:microsoft.com/office/officeart/2008/layout/PictureStrips"/>
    <dgm:cxn modelId="{36F88529-6920-4858-BAA6-50BB02F714B0}" type="presOf" srcId="{38F69E34-B9E9-48ED-B843-1BFEE2C15EE7}" destId="{8D67D61D-2BDD-40B2-874B-4DF5CBC4C141}" srcOrd="0" destOrd="0" presId="urn:microsoft.com/office/officeart/2008/layout/PictureStrips"/>
    <dgm:cxn modelId="{4129EC3F-4579-4E45-AF9F-99084ED9FE67}" srcId="{948F8675-C000-4023-AABD-159BA89A185D}" destId="{25D0CBA2-25FB-4DA5-A65E-E59B6FE670DB}" srcOrd="1" destOrd="0" parTransId="{7E53EE2C-48A7-4D4F-8510-B9EC675D49AB}" sibTransId="{4FCE4086-C0EE-497A-BCF6-D4926A24724F}"/>
    <dgm:cxn modelId="{2BE2A44C-388B-4EDB-A521-1F96676F172B}" type="presOf" srcId="{130FEAF2-8792-4D29-86FF-EA512F6BBCB0}" destId="{25204C95-B420-4BD3-8841-18F5B4E794F7}" srcOrd="0" destOrd="0" presId="urn:microsoft.com/office/officeart/2008/layout/PictureStrips"/>
    <dgm:cxn modelId="{6879777F-CD0E-465B-B89F-EAE66BA4190F}" type="presOf" srcId="{3B4BD0BF-6D78-4655-A698-B10C11F0EBE0}" destId="{09E33DCD-4752-4E71-BC9A-301C903C0951}" srcOrd="0" destOrd="0" presId="urn:microsoft.com/office/officeart/2008/layout/PictureStrips"/>
    <dgm:cxn modelId="{53B77088-4996-44CF-BB49-33E3C2AE980D}" srcId="{948F8675-C000-4023-AABD-159BA89A185D}" destId="{38F69E34-B9E9-48ED-B843-1BFEE2C15EE7}" srcOrd="0" destOrd="0" parTransId="{B2DA742D-A487-47E5-8845-960EA1667E0B}" sibTransId="{5D3AFBB3-D1DF-4980-BA14-15C16AB0B8AC}"/>
    <dgm:cxn modelId="{DF2CA58D-7D84-4F46-A24A-5FD862E91AC9}" srcId="{948F8675-C000-4023-AABD-159BA89A185D}" destId="{049CFD66-A4AC-473D-A70D-30FCAA573E1B}" srcOrd="3" destOrd="0" parTransId="{082A7615-DF24-499D-A267-0FFEA6F2D5EB}" sibTransId="{9F7E3760-D53C-4A60-A1E4-72E3E32F6ADF}"/>
    <dgm:cxn modelId="{B92FA9A7-C5A5-44C1-9E10-8275542DECA2}" srcId="{948F8675-C000-4023-AABD-159BA89A185D}" destId="{3B4BD0BF-6D78-4655-A698-B10C11F0EBE0}" srcOrd="4" destOrd="0" parTransId="{9DCCD157-F139-48A9-82FB-F5074E09D200}" sibTransId="{90724A70-4385-4904-A5AC-068ABF175E9A}"/>
    <dgm:cxn modelId="{E2FA89E9-346E-4E78-9B74-179BD16C1F30}" srcId="{948F8675-C000-4023-AABD-159BA89A185D}" destId="{130FEAF2-8792-4D29-86FF-EA512F6BBCB0}" srcOrd="2" destOrd="0" parTransId="{B17AD9E5-5B6E-4663-BE01-668DC6A2FED9}" sibTransId="{C82CCB16-581E-419F-9890-2BE24FF2CBD1}"/>
    <dgm:cxn modelId="{1B5849EB-0A8A-4C75-8B93-7602A60F2CB6}" type="presOf" srcId="{948F8675-C000-4023-AABD-159BA89A185D}" destId="{5EEFD534-C923-44C8-B243-736BB8D66A88}" srcOrd="0" destOrd="0" presId="urn:microsoft.com/office/officeart/2008/layout/PictureStrips"/>
    <dgm:cxn modelId="{8A6B8FF8-55FF-43D1-9F01-EBECE059FC63}" type="presOf" srcId="{049CFD66-A4AC-473D-A70D-30FCAA573E1B}" destId="{73C333AF-E92A-46B2-8410-52443DD19DBB}" srcOrd="0" destOrd="0" presId="urn:microsoft.com/office/officeart/2008/layout/PictureStrips"/>
    <dgm:cxn modelId="{849908C2-7153-437D-BF33-0C8B4D67CD2E}" type="presParOf" srcId="{5EEFD534-C923-44C8-B243-736BB8D66A88}" destId="{0E352B9C-85B6-47C4-9D8F-6A3FEFCCB819}" srcOrd="0" destOrd="0" presId="urn:microsoft.com/office/officeart/2008/layout/PictureStrips"/>
    <dgm:cxn modelId="{136CEEC1-1B64-479A-9D52-81568B001932}" type="presParOf" srcId="{0E352B9C-85B6-47C4-9D8F-6A3FEFCCB819}" destId="{8D67D61D-2BDD-40B2-874B-4DF5CBC4C141}" srcOrd="0" destOrd="0" presId="urn:microsoft.com/office/officeart/2008/layout/PictureStrips"/>
    <dgm:cxn modelId="{193A00D6-59DB-4377-AB85-DE0003742E2D}" type="presParOf" srcId="{0E352B9C-85B6-47C4-9D8F-6A3FEFCCB819}" destId="{F772F6A6-9678-48FA-BFD0-53DC61017C85}" srcOrd="1" destOrd="0" presId="urn:microsoft.com/office/officeart/2008/layout/PictureStrips"/>
    <dgm:cxn modelId="{3F9620B4-3D3D-43B8-82DE-E45710C0027B}" type="presParOf" srcId="{5EEFD534-C923-44C8-B243-736BB8D66A88}" destId="{6489AFDD-C796-4697-9034-0EEF96810C7C}" srcOrd="1" destOrd="0" presId="urn:microsoft.com/office/officeart/2008/layout/PictureStrips"/>
    <dgm:cxn modelId="{55750959-766B-43DC-AC95-8BF7E62B48B8}" type="presParOf" srcId="{5EEFD534-C923-44C8-B243-736BB8D66A88}" destId="{05574D2A-374D-43AD-8533-71495488F451}" srcOrd="2" destOrd="0" presId="urn:microsoft.com/office/officeart/2008/layout/PictureStrips"/>
    <dgm:cxn modelId="{31B1AC98-1BE4-4CD6-9135-9C4707CFE21E}" type="presParOf" srcId="{05574D2A-374D-43AD-8533-71495488F451}" destId="{25D7A27D-1C7A-4C7F-8D54-A6901B941A9A}" srcOrd="0" destOrd="0" presId="urn:microsoft.com/office/officeart/2008/layout/PictureStrips"/>
    <dgm:cxn modelId="{71CAAAB7-694F-42BD-AAF3-BA1433CBE4C9}" type="presParOf" srcId="{05574D2A-374D-43AD-8533-71495488F451}" destId="{8BB6841C-D0B1-48F0-8549-1E22E6860233}" srcOrd="1" destOrd="0" presId="urn:microsoft.com/office/officeart/2008/layout/PictureStrips"/>
    <dgm:cxn modelId="{1359A6DB-9EEF-4FB1-BFF6-265AB13DFF05}" type="presParOf" srcId="{5EEFD534-C923-44C8-B243-736BB8D66A88}" destId="{D8A98500-BE03-496F-8C73-231C3A64077D}" srcOrd="3" destOrd="0" presId="urn:microsoft.com/office/officeart/2008/layout/PictureStrips"/>
    <dgm:cxn modelId="{47886E03-CCB6-4023-8726-875A5393FE17}" type="presParOf" srcId="{5EEFD534-C923-44C8-B243-736BB8D66A88}" destId="{A7F20FFB-CA03-40B1-89A2-F60409268E76}" srcOrd="4" destOrd="0" presId="urn:microsoft.com/office/officeart/2008/layout/PictureStrips"/>
    <dgm:cxn modelId="{406B5599-0170-46FC-95C6-7830DB77E116}" type="presParOf" srcId="{A7F20FFB-CA03-40B1-89A2-F60409268E76}" destId="{25204C95-B420-4BD3-8841-18F5B4E794F7}" srcOrd="0" destOrd="0" presId="urn:microsoft.com/office/officeart/2008/layout/PictureStrips"/>
    <dgm:cxn modelId="{B798184F-4D02-4854-B6D7-F98C0B5AFF44}" type="presParOf" srcId="{A7F20FFB-CA03-40B1-89A2-F60409268E76}" destId="{2DEE36A5-DC6F-4C96-A388-A9F597C92CCD}" srcOrd="1" destOrd="0" presId="urn:microsoft.com/office/officeart/2008/layout/PictureStrips"/>
    <dgm:cxn modelId="{5AEA23CB-CA6E-4DF0-A509-BAE93E7805CC}" type="presParOf" srcId="{5EEFD534-C923-44C8-B243-736BB8D66A88}" destId="{7C13368C-5E88-4F4A-98BF-063735A05183}" srcOrd="5" destOrd="0" presId="urn:microsoft.com/office/officeart/2008/layout/PictureStrips"/>
    <dgm:cxn modelId="{A2BA4F23-2F9D-4659-B739-1946F78E5E1E}" type="presParOf" srcId="{5EEFD534-C923-44C8-B243-736BB8D66A88}" destId="{F9F92A47-A95B-4987-AAF3-0955727B02E6}" srcOrd="6" destOrd="0" presId="urn:microsoft.com/office/officeart/2008/layout/PictureStrips"/>
    <dgm:cxn modelId="{60700E79-A70D-4F44-A5FF-EFCC073A6C0A}" type="presParOf" srcId="{F9F92A47-A95B-4987-AAF3-0955727B02E6}" destId="{73C333AF-E92A-46B2-8410-52443DD19DBB}" srcOrd="0" destOrd="0" presId="urn:microsoft.com/office/officeart/2008/layout/PictureStrips"/>
    <dgm:cxn modelId="{20E245C5-BC66-4EF8-8CBE-52D69955AB94}" type="presParOf" srcId="{F9F92A47-A95B-4987-AAF3-0955727B02E6}" destId="{FBD991FD-DCD1-4482-9A37-088A54BE6379}" srcOrd="1" destOrd="0" presId="urn:microsoft.com/office/officeart/2008/layout/PictureStrips"/>
    <dgm:cxn modelId="{2406C3AB-7CF2-455D-9191-651BF94C298C}" type="presParOf" srcId="{5EEFD534-C923-44C8-B243-736BB8D66A88}" destId="{A7BC130D-68E2-4F1C-96A2-7CEA1A659576}" srcOrd="7" destOrd="0" presId="urn:microsoft.com/office/officeart/2008/layout/PictureStrips"/>
    <dgm:cxn modelId="{49468E84-09D9-4B36-A0BE-3E38321BEC0B}" type="presParOf" srcId="{5EEFD534-C923-44C8-B243-736BB8D66A88}" destId="{6F91885A-0458-40C6-A996-7ED62EA3C6B1}" srcOrd="8" destOrd="0" presId="urn:microsoft.com/office/officeart/2008/layout/PictureStrips"/>
    <dgm:cxn modelId="{F70FD0E3-E7E7-49EA-A533-E101B9D5C7FC}" type="presParOf" srcId="{6F91885A-0458-40C6-A996-7ED62EA3C6B1}" destId="{09E33DCD-4752-4E71-BC9A-301C903C0951}" srcOrd="0" destOrd="0" presId="urn:microsoft.com/office/officeart/2008/layout/PictureStrips"/>
    <dgm:cxn modelId="{3FC0D0E1-5140-440E-A347-9EC536D725D7}" type="presParOf" srcId="{6F91885A-0458-40C6-A996-7ED62EA3C6B1}" destId="{FD44CC78-D563-4738-AB7A-E43C86C6088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8F8675-C000-4023-AABD-159BA89A185D}" type="doc">
      <dgm:prSet loTypeId="urn:microsoft.com/office/officeart/2008/layout/VerticalAccent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hu-HU"/>
        </a:p>
      </dgm:t>
    </dgm:pt>
    <dgm:pt modelId="{38F69E34-B9E9-48ED-B843-1BFEE2C15EE7}">
      <dgm:prSet phldrT="[Szöveg]"/>
      <dgm:spPr/>
      <dgm:t>
        <a:bodyPr/>
        <a:lstStyle/>
        <a:p>
          <a:r>
            <a: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milliárd éve folyamatos.</a:t>
          </a:r>
        </a:p>
      </dgm:t>
    </dgm:pt>
    <dgm:pt modelId="{B2DA742D-A487-47E5-8845-960EA1667E0B}" type="parTrans" cxnId="{53B77088-4996-44CF-BB49-33E3C2AE980D}">
      <dgm:prSet/>
      <dgm:spPr/>
      <dgm:t>
        <a:bodyPr/>
        <a:lstStyle/>
        <a:p>
          <a:endParaRPr lang="hu-HU"/>
        </a:p>
      </dgm:t>
    </dgm:pt>
    <dgm:pt modelId="{5D3AFBB3-D1DF-4980-BA14-15C16AB0B8AC}" type="sibTrans" cxnId="{53B77088-4996-44CF-BB49-33E3C2AE980D}">
      <dgm:prSet/>
      <dgm:spPr/>
      <dgm:t>
        <a:bodyPr/>
        <a:lstStyle/>
        <a:p>
          <a:endParaRPr lang="hu-HU"/>
        </a:p>
      </dgm:t>
    </dgm:pt>
    <dgm:pt modelId="{25D0CBA2-25FB-4DA5-A65E-E59B6FE670DB}">
      <dgm:prSet phldrT="[Szöveg]"/>
      <dgm:spPr/>
      <dgm:t>
        <a:bodyPr/>
        <a:lstStyle/>
        <a:p>
          <a:r>
            <a: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Elmúlt 10.000 évben stabil klíma alakult ki.</a:t>
          </a:r>
        </a:p>
      </dgm:t>
    </dgm:pt>
    <dgm:pt modelId="{7E53EE2C-48A7-4D4F-8510-B9EC675D49AB}" type="parTrans" cxnId="{4129EC3F-4579-4E45-AF9F-99084ED9FE67}">
      <dgm:prSet/>
      <dgm:spPr/>
      <dgm:t>
        <a:bodyPr/>
        <a:lstStyle/>
        <a:p>
          <a:endParaRPr lang="hu-HU"/>
        </a:p>
      </dgm:t>
    </dgm:pt>
    <dgm:pt modelId="{4FCE4086-C0EE-497A-BCF6-D4926A24724F}" type="sibTrans" cxnId="{4129EC3F-4579-4E45-AF9F-99084ED9FE67}">
      <dgm:prSet/>
      <dgm:spPr/>
      <dgm:t>
        <a:bodyPr/>
        <a:lstStyle/>
        <a:p>
          <a:endParaRPr lang="hu-HU"/>
        </a:p>
      </dgm:t>
    </dgm:pt>
    <dgm:pt modelId="{130FEAF2-8792-4D29-86FF-EA512F6BBCB0}">
      <dgm:prSet phldrT="[Szöveg]"/>
      <dgm:spPr/>
      <dgm:t>
        <a:bodyPr/>
        <a:lstStyle/>
        <a:p>
          <a:r>
            <a: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20. Század közepére instabillá vált</a:t>
          </a:r>
        </a:p>
      </dgm:t>
    </dgm:pt>
    <dgm:pt modelId="{B17AD9E5-5B6E-4663-BE01-668DC6A2FED9}" type="parTrans" cxnId="{E2FA89E9-346E-4E78-9B74-179BD16C1F30}">
      <dgm:prSet/>
      <dgm:spPr/>
      <dgm:t>
        <a:bodyPr/>
        <a:lstStyle/>
        <a:p>
          <a:endParaRPr lang="hu-HU"/>
        </a:p>
      </dgm:t>
    </dgm:pt>
    <dgm:pt modelId="{C82CCB16-581E-419F-9890-2BE24FF2CBD1}" type="sibTrans" cxnId="{E2FA89E9-346E-4E78-9B74-179BD16C1F30}">
      <dgm:prSet/>
      <dgm:spPr/>
      <dgm:t>
        <a:bodyPr/>
        <a:lstStyle/>
        <a:p>
          <a:endParaRPr lang="hu-HU"/>
        </a:p>
      </dgm:t>
    </dgm:pt>
    <dgm:pt modelId="{77EEC2AE-F275-44D9-B8BA-FC9DCCCB382A}" type="pres">
      <dgm:prSet presAssocID="{948F8675-C000-4023-AABD-159BA89A185D}" presName="Name0" presStyleCnt="0">
        <dgm:presLayoutVars>
          <dgm:chMax/>
          <dgm:chPref/>
          <dgm:dir/>
        </dgm:presLayoutVars>
      </dgm:prSet>
      <dgm:spPr/>
    </dgm:pt>
    <dgm:pt modelId="{D87B7324-321C-46A4-AE6E-BDD1C2F7B3CA}" type="pres">
      <dgm:prSet presAssocID="{38F69E34-B9E9-48ED-B843-1BFEE2C15EE7}" presName="parenttextcomposite" presStyleCnt="0"/>
      <dgm:spPr/>
    </dgm:pt>
    <dgm:pt modelId="{3D24004A-61BF-48FB-81DF-911B954E4AEA}" type="pres">
      <dgm:prSet presAssocID="{38F69E34-B9E9-48ED-B843-1BFEE2C15EE7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3ED9C2F5-3784-4120-8750-C1856D3562BC}" type="pres">
      <dgm:prSet presAssocID="{38F69E34-B9E9-48ED-B843-1BFEE2C15EE7}" presName="parallelogramComposite" presStyleCnt="0"/>
      <dgm:spPr/>
    </dgm:pt>
    <dgm:pt modelId="{FD1BEAA0-B729-4B3A-9633-70F516CDFCDD}" type="pres">
      <dgm:prSet presAssocID="{38F69E34-B9E9-48ED-B843-1BFEE2C15EE7}" presName="parallelogram1" presStyleLbl="alignNode1" presStyleIdx="0" presStyleCnt="21"/>
      <dgm:spPr/>
    </dgm:pt>
    <dgm:pt modelId="{6A62016F-88E3-444F-813C-84170CA5AF81}" type="pres">
      <dgm:prSet presAssocID="{38F69E34-B9E9-48ED-B843-1BFEE2C15EE7}" presName="parallelogram2" presStyleLbl="alignNode1" presStyleIdx="1" presStyleCnt="21"/>
      <dgm:spPr/>
    </dgm:pt>
    <dgm:pt modelId="{20A76AC5-E8C4-4146-BAFB-CE4E1E86E721}" type="pres">
      <dgm:prSet presAssocID="{38F69E34-B9E9-48ED-B843-1BFEE2C15EE7}" presName="parallelogram3" presStyleLbl="alignNode1" presStyleIdx="2" presStyleCnt="21"/>
      <dgm:spPr/>
    </dgm:pt>
    <dgm:pt modelId="{6244E19B-9634-475F-B98B-F71FD11F3A2F}" type="pres">
      <dgm:prSet presAssocID="{38F69E34-B9E9-48ED-B843-1BFEE2C15EE7}" presName="parallelogram4" presStyleLbl="alignNode1" presStyleIdx="3" presStyleCnt="21"/>
      <dgm:spPr/>
    </dgm:pt>
    <dgm:pt modelId="{50B0F35E-D835-451D-9BC0-45FBA75FB6F0}" type="pres">
      <dgm:prSet presAssocID="{38F69E34-B9E9-48ED-B843-1BFEE2C15EE7}" presName="parallelogram5" presStyleLbl="alignNode1" presStyleIdx="4" presStyleCnt="21"/>
      <dgm:spPr/>
    </dgm:pt>
    <dgm:pt modelId="{AD16359C-38E1-49CD-849D-0FFB6E0C5B09}" type="pres">
      <dgm:prSet presAssocID="{38F69E34-B9E9-48ED-B843-1BFEE2C15EE7}" presName="parallelogram6" presStyleLbl="alignNode1" presStyleIdx="5" presStyleCnt="21"/>
      <dgm:spPr/>
    </dgm:pt>
    <dgm:pt modelId="{D2BA8747-84C9-4FEC-81AD-E2ED6B22DDFA}" type="pres">
      <dgm:prSet presAssocID="{38F69E34-B9E9-48ED-B843-1BFEE2C15EE7}" presName="parallelogram7" presStyleLbl="alignNode1" presStyleIdx="6" presStyleCnt="21"/>
      <dgm:spPr/>
    </dgm:pt>
    <dgm:pt modelId="{DD55FC2B-4B01-4264-BC6A-8BE32A0FD180}" type="pres">
      <dgm:prSet presAssocID="{5D3AFBB3-D1DF-4980-BA14-15C16AB0B8AC}" presName="sibTrans" presStyleCnt="0"/>
      <dgm:spPr/>
    </dgm:pt>
    <dgm:pt modelId="{2E605D8D-CF13-4878-BCD7-D427F86D0EF1}" type="pres">
      <dgm:prSet presAssocID="{25D0CBA2-25FB-4DA5-A65E-E59B6FE670DB}" presName="parenttextcomposite" presStyleCnt="0"/>
      <dgm:spPr/>
    </dgm:pt>
    <dgm:pt modelId="{164370FF-9AA3-4188-B84D-336D76090CD0}" type="pres">
      <dgm:prSet presAssocID="{25D0CBA2-25FB-4DA5-A65E-E59B6FE670DB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6A2C463-C4C7-4F32-BEE1-AAA0DCFC7B80}" type="pres">
      <dgm:prSet presAssocID="{25D0CBA2-25FB-4DA5-A65E-E59B6FE670DB}" presName="parallelogramComposite" presStyleCnt="0"/>
      <dgm:spPr/>
    </dgm:pt>
    <dgm:pt modelId="{A7765376-A8B3-4B9C-98A8-591F818972C1}" type="pres">
      <dgm:prSet presAssocID="{25D0CBA2-25FB-4DA5-A65E-E59B6FE670DB}" presName="parallelogram1" presStyleLbl="alignNode1" presStyleIdx="7" presStyleCnt="21"/>
      <dgm:spPr/>
    </dgm:pt>
    <dgm:pt modelId="{310F9707-4A51-4EFB-8F7F-12F942ED3EC1}" type="pres">
      <dgm:prSet presAssocID="{25D0CBA2-25FB-4DA5-A65E-E59B6FE670DB}" presName="parallelogram2" presStyleLbl="alignNode1" presStyleIdx="8" presStyleCnt="21"/>
      <dgm:spPr/>
    </dgm:pt>
    <dgm:pt modelId="{6A93F628-F08C-4BF8-9FDC-824B19A408F9}" type="pres">
      <dgm:prSet presAssocID="{25D0CBA2-25FB-4DA5-A65E-E59B6FE670DB}" presName="parallelogram3" presStyleLbl="alignNode1" presStyleIdx="9" presStyleCnt="21"/>
      <dgm:spPr/>
    </dgm:pt>
    <dgm:pt modelId="{C94F9D3B-CE7A-4AE1-AF7C-67A6FB03CBCC}" type="pres">
      <dgm:prSet presAssocID="{25D0CBA2-25FB-4DA5-A65E-E59B6FE670DB}" presName="parallelogram4" presStyleLbl="alignNode1" presStyleIdx="10" presStyleCnt="21"/>
      <dgm:spPr/>
    </dgm:pt>
    <dgm:pt modelId="{F33CAB4E-7C6C-46ED-8A30-245119F58A12}" type="pres">
      <dgm:prSet presAssocID="{25D0CBA2-25FB-4DA5-A65E-E59B6FE670DB}" presName="parallelogram5" presStyleLbl="alignNode1" presStyleIdx="11" presStyleCnt="21"/>
      <dgm:spPr/>
    </dgm:pt>
    <dgm:pt modelId="{98C31F15-3458-4AD5-BFA9-AFEEC81B3934}" type="pres">
      <dgm:prSet presAssocID="{25D0CBA2-25FB-4DA5-A65E-E59B6FE670DB}" presName="parallelogram6" presStyleLbl="alignNode1" presStyleIdx="12" presStyleCnt="21"/>
      <dgm:spPr/>
    </dgm:pt>
    <dgm:pt modelId="{9ED023D5-2991-4891-BDF0-A66D469E997C}" type="pres">
      <dgm:prSet presAssocID="{25D0CBA2-25FB-4DA5-A65E-E59B6FE670DB}" presName="parallelogram7" presStyleLbl="alignNode1" presStyleIdx="13" presStyleCnt="21"/>
      <dgm:spPr/>
    </dgm:pt>
    <dgm:pt modelId="{ACE6E658-1C9E-414E-BA08-C17977BD33BC}" type="pres">
      <dgm:prSet presAssocID="{4FCE4086-C0EE-497A-BCF6-D4926A24724F}" presName="sibTrans" presStyleCnt="0"/>
      <dgm:spPr/>
    </dgm:pt>
    <dgm:pt modelId="{04A17C7C-5788-41B2-A99B-4CBA0E722E54}" type="pres">
      <dgm:prSet presAssocID="{130FEAF2-8792-4D29-86FF-EA512F6BBCB0}" presName="parenttextcomposite" presStyleCnt="0"/>
      <dgm:spPr/>
    </dgm:pt>
    <dgm:pt modelId="{5D3EB068-8A80-4281-B88C-9C30659E371A}" type="pres">
      <dgm:prSet presAssocID="{130FEAF2-8792-4D29-86FF-EA512F6BBCB0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1D0CDFB6-455E-43D9-B5D1-7959636D1BC0}" type="pres">
      <dgm:prSet presAssocID="{130FEAF2-8792-4D29-86FF-EA512F6BBCB0}" presName="parallelogramComposite" presStyleCnt="0"/>
      <dgm:spPr/>
    </dgm:pt>
    <dgm:pt modelId="{C0904657-F750-4E7E-8B05-FBF7585EAE4B}" type="pres">
      <dgm:prSet presAssocID="{130FEAF2-8792-4D29-86FF-EA512F6BBCB0}" presName="parallelogram1" presStyleLbl="alignNode1" presStyleIdx="14" presStyleCnt="21"/>
      <dgm:spPr/>
    </dgm:pt>
    <dgm:pt modelId="{CEB00853-5376-4088-A21B-3E712EE08771}" type="pres">
      <dgm:prSet presAssocID="{130FEAF2-8792-4D29-86FF-EA512F6BBCB0}" presName="parallelogram2" presStyleLbl="alignNode1" presStyleIdx="15" presStyleCnt="21"/>
      <dgm:spPr/>
    </dgm:pt>
    <dgm:pt modelId="{32982286-036B-4A16-8AE2-8F7AB4E3CE57}" type="pres">
      <dgm:prSet presAssocID="{130FEAF2-8792-4D29-86FF-EA512F6BBCB0}" presName="parallelogram3" presStyleLbl="alignNode1" presStyleIdx="16" presStyleCnt="21"/>
      <dgm:spPr/>
    </dgm:pt>
    <dgm:pt modelId="{A32CF482-8940-4806-AE3A-F90BAC893D6F}" type="pres">
      <dgm:prSet presAssocID="{130FEAF2-8792-4D29-86FF-EA512F6BBCB0}" presName="parallelogram4" presStyleLbl="alignNode1" presStyleIdx="17" presStyleCnt="21"/>
      <dgm:spPr/>
    </dgm:pt>
    <dgm:pt modelId="{FB8A6B65-0326-4264-B05A-C5AC7509DE0C}" type="pres">
      <dgm:prSet presAssocID="{130FEAF2-8792-4D29-86FF-EA512F6BBCB0}" presName="parallelogram5" presStyleLbl="alignNode1" presStyleIdx="18" presStyleCnt="21"/>
      <dgm:spPr/>
    </dgm:pt>
    <dgm:pt modelId="{EE1B3475-0793-4AFB-8300-48C2C9B17901}" type="pres">
      <dgm:prSet presAssocID="{130FEAF2-8792-4D29-86FF-EA512F6BBCB0}" presName="parallelogram6" presStyleLbl="alignNode1" presStyleIdx="19" presStyleCnt="21"/>
      <dgm:spPr/>
    </dgm:pt>
    <dgm:pt modelId="{0649CC8F-4729-4D87-98ED-2188BCB416C9}" type="pres">
      <dgm:prSet presAssocID="{130FEAF2-8792-4D29-86FF-EA512F6BBCB0}" presName="parallelogram7" presStyleLbl="alignNode1" presStyleIdx="20" presStyleCnt="21"/>
      <dgm:spPr/>
    </dgm:pt>
  </dgm:ptLst>
  <dgm:cxnLst>
    <dgm:cxn modelId="{619A6010-A40E-4867-88B0-A9C05B312349}" type="presOf" srcId="{25D0CBA2-25FB-4DA5-A65E-E59B6FE670DB}" destId="{164370FF-9AA3-4188-B84D-336D76090CD0}" srcOrd="0" destOrd="0" presId="urn:microsoft.com/office/officeart/2008/layout/VerticalAccentList"/>
    <dgm:cxn modelId="{82D56811-6AC2-4207-AEB0-4FB6B89EEEC6}" type="presOf" srcId="{130FEAF2-8792-4D29-86FF-EA512F6BBCB0}" destId="{5D3EB068-8A80-4281-B88C-9C30659E371A}" srcOrd="0" destOrd="0" presId="urn:microsoft.com/office/officeart/2008/layout/VerticalAccentList"/>
    <dgm:cxn modelId="{4129EC3F-4579-4E45-AF9F-99084ED9FE67}" srcId="{948F8675-C000-4023-AABD-159BA89A185D}" destId="{25D0CBA2-25FB-4DA5-A65E-E59B6FE670DB}" srcOrd="1" destOrd="0" parTransId="{7E53EE2C-48A7-4D4F-8510-B9EC675D49AB}" sibTransId="{4FCE4086-C0EE-497A-BCF6-D4926A24724F}"/>
    <dgm:cxn modelId="{C2B5977B-6BAD-47BC-9DF0-4AA9F6593759}" type="presOf" srcId="{948F8675-C000-4023-AABD-159BA89A185D}" destId="{77EEC2AE-F275-44D9-B8BA-FC9DCCCB382A}" srcOrd="0" destOrd="0" presId="urn:microsoft.com/office/officeart/2008/layout/VerticalAccentList"/>
    <dgm:cxn modelId="{53B77088-4996-44CF-BB49-33E3C2AE980D}" srcId="{948F8675-C000-4023-AABD-159BA89A185D}" destId="{38F69E34-B9E9-48ED-B843-1BFEE2C15EE7}" srcOrd="0" destOrd="0" parTransId="{B2DA742D-A487-47E5-8845-960EA1667E0B}" sibTransId="{5D3AFBB3-D1DF-4980-BA14-15C16AB0B8AC}"/>
    <dgm:cxn modelId="{4E5718BB-F720-4118-8589-23AC96116483}" type="presOf" srcId="{38F69E34-B9E9-48ED-B843-1BFEE2C15EE7}" destId="{3D24004A-61BF-48FB-81DF-911B954E4AEA}" srcOrd="0" destOrd="0" presId="urn:microsoft.com/office/officeart/2008/layout/VerticalAccentList"/>
    <dgm:cxn modelId="{E2FA89E9-346E-4E78-9B74-179BD16C1F30}" srcId="{948F8675-C000-4023-AABD-159BA89A185D}" destId="{130FEAF2-8792-4D29-86FF-EA512F6BBCB0}" srcOrd="2" destOrd="0" parTransId="{B17AD9E5-5B6E-4663-BE01-668DC6A2FED9}" sibTransId="{C82CCB16-581E-419F-9890-2BE24FF2CBD1}"/>
    <dgm:cxn modelId="{607D7159-0C7E-4D8F-A9A6-A4D29D31CA77}" type="presParOf" srcId="{77EEC2AE-F275-44D9-B8BA-FC9DCCCB382A}" destId="{D87B7324-321C-46A4-AE6E-BDD1C2F7B3CA}" srcOrd="0" destOrd="0" presId="urn:microsoft.com/office/officeart/2008/layout/VerticalAccentList"/>
    <dgm:cxn modelId="{85E24FB3-3FDF-40F4-97C8-755BB85E082B}" type="presParOf" srcId="{D87B7324-321C-46A4-AE6E-BDD1C2F7B3CA}" destId="{3D24004A-61BF-48FB-81DF-911B954E4AEA}" srcOrd="0" destOrd="0" presId="urn:microsoft.com/office/officeart/2008/layout/VerticalAccentList"/>
    <dgm:cxn modelId="{979C5009-CA28-4006-8156-540A8D05C1D5}" type="presParOf" srcId="{77EEC2AE-F275-44D9-B8BA-FC9DCCCB382A}" destId="{3ED9C2F5-3784-4120-8750-C1856D3562BC}" srcOrd="1" destOrd="0" presId="urn:microsoft.com/office/officeart/2008/layout/VerticalAccentList"/>
    <dgm:cxn modelId="{F686A642-25C2-4A1E-9522-B2C515FF0568}" type="presParOf" srcId="{3ED9C2F5-3784-4120-8750-C1856D3562BC}" destId="{FD1BEAA0-B729-4B3A-9633-70F516CDFCDD}" srcOrd="0" destOrd="0" presId="urn:microsoft.com/office/officeart/2008/layout/VerticalAccentList"/>
    <dgm:cxn modelId="{8E374478-7E84-467C-A3AE-DFCBFCBCAFB1}" type="presParOf" srcId="{3ED9C2F5-3784-4120-8750-C1856D3562BC}" destId="{6A62016F-88E3-444F-813C-84170CA5AF81}" srcOrd="1" destOrd="0" presId="urn:microsoft.com/office/officeart/2008/layout/VerticalAccentList"/>
    <dgm:cxn modelId="{40434D21-6E38-4AB9-B13A-AF81582C8F6A}" type="presParOf" srcId="{3ED9C2F5-3784-4120-8750-C1856D3562BC}" destId="{20A76AC5-E8C4-4146-BAFB-CE4E1E86E721}" srcOrd="2" destOrd="0" presId="urn:microsoft.com/office/officeart/2008/layout/VerticalAccentList"/>
    <dgm:cxn modelId="{668376B9-5469-4625-B064-C0B403574733}" type="presParOf" srcId="{3ED9C2F5-3784-4120-8750-C1856D3562BC}" destId="{6244E19B-9634-475F-B98B-F71FD11F3A2F}" srcOrd="3" destOrd="0" presId="urn:microsoft.com/office/officeart/2008/layout/VerticalAccentList"/>
    <dgm:cxn modelId="{E951B401-0E92-4D13-BB88-03A4110A86E9}" type="presParOf" srcId="{3ED9C2F5-3784-4120-8750-C1856D3562BC}" destId="{50B0F35E-D835-451D-9BC0-45FBA75FB6F0}" srcOrd="4" destOrd="0" presId="urn:microsoft.com/office/officeart/2008/layout/VerticalAccentList"/>
    <dgm:cxn modelId="{F9263CD6-59BB-487D-B1D3-834EDDD25449}" type="presParOf" srcId="{3ED9C2F5-3784-4120-8750-C1856D3562BC}" destId="{AD16359C-38E1-49CD-849D-0FFB6E0C5B09}" srcOrd="5" destOrd="0" presId="urn:microsoft.com/office/officeart/2008/layout/VerticalAccentList"/>
    <dgm:cxn modelId="{D8240462-F134-4795-8FCB-3DC06B0F1AFE}" type="presParOf" srcId="{3ED9C2F5-3784-4120-8750-C1856D3562BC}" destId="{D2BA8747-84C9-4FEC-81AD-E2ED6B22DDFA}" srcOrd="6" destOrd="0" presId="urn:microsoft.com/office/officeart/2008/layout/VerticalAccentList"/>
    <dgm:cxn modelId="{2FFC1C2D-EF5B-4BDC-9BEF-3503376DBCA6}" type="presParOf" srcId="{77EEC2AE-F275-44D9-B8BA-FC9DCCCB382A}" destId="{DD55FC2B-4B01-4264-BC6A-8BE32A0FD180}" srcOrd="2" destOrd="0" presId="urn:microsoft.com/office/officeart/2008/layout/VerticalAccentList"/>
    <dgm:cxn modelId="{82057E29-D652-42AF-BE6D-8C771E4494A0}" type="presParOf" srcId="{77EEC2AE-F275-44D9-B8BA-FC9DCCCB382A}" destId="{2E605D8D-CF13-4878-BCD7-D427F86D0EF1}" srcOrd="3" destOrd="0" presId="urn:microsoft.com/office/officeart/2008/layout/VerticalAccentList"/>
    <dgm:cxn modelId="{CA2F3488-6671-4E73-83E3-D123B2937767}" type="presParOf" srcId="{2E605D8D-CF13-4878-BCD7-D427F86D0EF1}" destId="{164370FF-9AA3-4188-B84D-336D76090CD0}" srcOrd="0" destOrd="0" presId="urn:microsoft.com/office/officeart/2008/layout/VerticalAccentList"/>
    <dgm:cxn modelId="{EFC0224B-337F-4F58-B38B-AD796695541F}" type="presParOf" srcId="{77EEC2AE-F275-44D9-B8BA-FC9DCCCB382A}" destId="{D6A2C463-C4C7-4F32-BEE1-AAA0DCFC7B80}" srcOrd="4" destOrd="0" presId="urn:microsoft.com/office/officeart/2008/layout/VerticalAccentList"/>
    <dgm:cxn modelId="{FE3A605E-F5BE-4D8A-984E-59D9C30A08F4}" type="presParOf" srcId="{D6A2C463-C4C7-4F32-BEE1-AAA0DCFC7B80}" destId="{A7765376-A8B3-4B9C-98A8-591F818972C1}" srcOrd="0" destOrd="0" presId="urn:microsoft.com/office/officeart/2008/layout/VerticalAccentList"/>
    <dgm:cxn modelId="{64BF6FB2-EEDA-4F46-A68C-D0705D3B0203}" type="presParOf" srcId="{D6A2C463-C4C7-4F32-BEE1-AAA0DCFC7B80}" destId="{310F9707-4A51-4EFB-8F7F-12F942ED3EC1}" srcOrd="1" destOrd="0" presId="urn:microsoft.com/office/officeart/2008/layout/VerticalAccentList"/>
    <dgm:cxn modelId="{AB328BB0-010D-4AF8-9313-E7336D422CBC}" type="presParOf" srcId="{D6A2C463-C4C7-4F32-BEE1-AAA0DCFC7B80}" destId="{6A93F628-F08C-4BF8-9FDC-824B19A408F9}" srcOrd="2" destOrd="0" presId="urn:microsoft.com/office/officeart/2008/layout/VerticalAccentList"/>
    <dgm:cxn modelId="{A3812A17-AEC9-4CB7-9FD8-DD841FA9AAB7}" type="presParOf" srcId="{D6A2C463-C4C7-4F32-BEE1-AAA0DCFC7B80}" destId="{C94F9D3B-CE7A-4AE1-AF7C-67A6FB03CBCC}" srcOrd="3" destOrd="0" presId="urn:microsoft.com/office/officeart/2008/layout/VerticalAccentList"/>
    <dgm:cxn modelId="{1DBC1443-71BC-4255-BAFB-A2E0641B8532}" type="presParOf" srcId="{D6A2C463-C4C7-4F32-BEE1-AAA0DCFC7B80}" destId="{F33CAB4E-7C6C-46ED-8A30-245119F58A12}" srcOrd="4" destOrd="0" presId="urn:microsoft.com/office/officeart/2008/layout/VerticalAccentList"/>
    <dgm:cxn modelId="{A2F54AC0-CA65-41AF-9208-4B59A17CC2C0}" type="presParOf" srcId="{D6A2C463-C4C7-4F32-BEE1-AAA0DCFC7B80}" destId="{98C31F15-3458-4AD5-BFA9-AFEEC81B3934}" srcOrd="5" destOrd="0" presId="urn:microsoft.com/office/officeart/2008/layout/VerticalAccentList"/>
    <dgm:cxn modelId="{60B8F79D-CBA7-436B-A7D2-343F8AE520A5}" type="presParOf" srcId="{D6A2C463-C4C7-4F32-BEE1-AAA0DCFC7B80}" destId="{9ED023D5-2991-4891-BDF0-A66D469E997C}" srcOrd="6" destOrd="0" presId="urn:microsoft.com/office/officeart/2008/layout/VerticalAccentList"/>
    <dgm:cxn modelId="{B2E9B54B-8771-4602-881E-45C5077CA7EE}" type="presParOf" srcId="{77EEC2AE-F275-44D9-B8BA-FC9DCCCB382A}" destId="{ACE6E658-1C9E-414E-BA08-C17977BD33BC}" srcOrd="5" destOrd="0" presId="urn:microsoft.com/office/officeart/2008/layout/VerticalAccentList"/>
    <dgm:cxn modelId="{41699CD4-2B02-49C6-BAE1-8D5FCFBF010C}" type="presParOf" srcId="{77EEC2AE-F275-44D9-B8BA-FC9DCCCB382A}" destId="{04A17C7C-5788-41B2-A99B-4CBA0E722E54}" srcOrd="6" destOrd="0" presId="urn:microsoft.com/office/officeart/2008/layout/VerticalAccentList"/>
    <dgm:cxn modelId="{4954239F-B9CE-4568-AEBD-0FEBEAD6F341}" type="presParOf" srcId="{04A17C7C-5788-41B2-A99B-4CBA0E722E54}" destId="{5D3EB068-8A80-4281-B88C-9C30659E371A}" srcOrd="0" destOrd="0" presId="urn:microsoft.com/office/officeart/2008/layout/VerticalAccentList"/>
    <dgm:cxn modelId="{FEBD69E9-75D2-4D04-8133-8D2C166723D2}" type="presParOf" srcId="{77EEC2AE-F275-44D9-B8BA-FC9DCCCB382A}" destId="{1D0CDFB6-455E-43D9-B5D1-7959636D1BC0}" srcOrd="7" destOrd="0" presId="urn:microsoft.com/office/officeart/2008/layout/VerticalAccentList"/>
    <dgm:cxn modelId="{B849BCC3-2EBE-445D-8D45-A2B55C3F1FAB}" type="presParOf" srcId="{1D0CDFB6-455E-43D9-B5D1-7959636D1BC0}" destId="{C0904657-F750-4E7E-8B05-FBF7585EAE4B}" srcOrd="0" destOrd="0" presId="urn:microsoft.com/office/officeart/2008/layout/VerticalAccentList"/>
    <dgm:cxn modelId="{300F529C-BBD1-4D40-88F3-8C742E37770E}" type="presParOf" srcId="{1D0CDFB6-455E-43D9-B5D1-7959636D1BC0}" destId="{CEB00853-5376-4088-A21B-3E712EE08771}" srcOrd="1" destOrd="0" presId="urn:microsoft.com/office/officeart/2008/layout/VerticalAccentList"/>
    <dgm:cxn modelId="{5B644AC4-C81B-4711-B98A-7261DF12C26F}" type="presParOf" srcId="{1D0CDFB6-455E-43D9-B5D1-7959636D1BC0}" destId="{32982286-036B-4A16-8AE2-8F7AB4E3CE57}" srcOrd="2" destOrd="0" presId="urn:microsoft.com/office/officeart/2008/layout/VerticalAccentList"/>
    <dgm:cxn modelId="{BBDA4AF8-B4A7-48D3-ACF4-FEA1BEAD1706}" type="presParOf" srcId="{1D0CDFB6-455E-43D9-B5D1-7959636D1BC0}" destId="{A32CF482-8940-4806-AE3A-F90BAC893D6F}" srcOrd="3" destOrd="0" presId="urn:microsoft.com/office/officeart/2008/layout/VerticalAccentList"/>
    <dgm:cxn modelId="{16FA410E-289A-4374-8F43-B60EA2AC8D42}" type="presParOf" srcId="{1D0CDFB6-455E-43D9-B5D1-7959636D1BC0}" destId="{FB8A6B65-0326-4264-B05A-C5AC7509DE0C}" srcOrd="4" destOrd="0" presId="urn:microsoft.com/office/officeart/2008/layout/VerticalAccentList"/>
    <dgm:cxn modelId="{82CE7663-8219-44F7-A302-EC47ECAFDCFE}" type="presParOf" srcId="{1D0CDFB6-455E-43D9-B5D1-7959636D1BC0}" destId="{EE1B3475-0793-4AFB-8300-48C2C9B17901}" srcOrd="5" destOrd="0" presId="urn:microsoft.com/office/officeart/2008/layout/VerticalAccentList"/>
    <dgm:cxn modelId="{89D89C0C-BED9-4AC3-818D-183465B5DF87}" type="presParOf" srcId="{1D0CDFB6-455E-43D9-B5D1-7959636D1BC0}" destId="{0649CC8F-4729-4D87-98ED-2188BCB416C9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7E48B8-8BCD-413B-9A77-508D47F2FE72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49D48C6B-D681-41C8-936F-380AABC577CB}">
      <dgm:prSet phldrT="[Szöveg]"/>
      <dgm:spPr/>
      <dgm:t>
        <a:bodyPr/>
        <a:lstStyle/>
        <a:p>
          <a:r>
            <a:rPr lang="hu-HU" dirty="0"/>
            <a:t>A 20. században exponenciálisan megnőtt a természeti katasztrófák száma.</a:t>
          </a:r>
        </a:p>
      </dgm:t>
    </dgm:pt>
    <dgm:pt modelId="{E25624CA-7CDF-43B0-B2DC-09BBEC0C4284}" type="parTrans" cxnId="{5BF753ED-BD0C-42A8-A0D5-1A5F8BB2EBA3}">
      <dgm:prSet/>
      <dgm:spPr/>
      <dgm:t>
        <a:bodyPr/>
        <a:lstStyle/>
        <a:p>
          <a:endParaRPr lang="hu-HU"/>
        </a:p>
      </dgm:t>
    </dgm:pt>
    <dgm:pt modelId="{2DE2FE7E-6306-491B-A386-0B3C5E7D93ED}" type="sibTrans" cxnId="{5BF753ED-BD0C-42A8-A0D5-1A5F8BB2EBA3}">
      <dgm:prSet/>
      <dgm:spPr/>
      <dgm:t>
        <a:bodyPr/>
        <a:lstStyle/>
        <a:p>
          <a:endParaRPr lang="hu-HU"/>
        </a:p>
      </dgm:t>
    </dgm:pt>
    <dgm:pt modelId="{2FE7856F-DB76-4143-BD5E-8E2B267080D6}">
      <dgm:prSet phldrT="[Szöveg]"/>
      <dgm:spPr/>
      <dgm:t>
        <a:bodyPr/>
        <a:lstStyle/>
        <a:p>
          <a:r>
            <a:rPr lang="hu-HU" dirty="0"/>
            <a:t>Aszály - Árvíz előfordulási gyakoriságuk és intenzitásuk nő.</a:t>
          </a:r>
        </a:p>
      </dgm:t>
    </dgm:pt>
    <dgm:pt modelId="{1C55E9B3-4EE2-4CD0-AF3A-F413E7B92468}" type="parTrans" cxnId="{D9ECA355-E36E-4BF1-97A1-E97BE47246A6}">
      <dgm:prSet/>
      <dgm:spPr/>
      <dgm:t>
        <a:bodyPr/>
        <a:lstStyle/>
        <a:p>
          <a:endParaRPr lang="hu-HU"/>
        </a:p>
      </dgm:t>
    </dgm:pt>
    <dgm:pt modelId="{6E6DEC38-A668-4F27-AFE5-0EF5CEEC7A60}" type="sibTrans" cxnId="{D9ECA355-E36E-4BF1-97A1-E97BE47246A6}">
      <dgm:prSet/>
      <dgm:spPr/>
      <dgm:t>
        <a:bodyPr/>
        <a:lstStyle/>
        <a:p>
          <a:endParaRPr lang="hu-HU"/>
        </a:p>
      </dgm:t>
    </dgm:pt>
    <dgm:pt modelId="{E24E8093-A448-4BB4-9B09-BE367A778735}">
      <dgm:prSet/>
      <dgm:spPr/>
      <dgm:t>
        <a:bodyPr/>
        <a:lstStyle/>
        <a:p>
          <a:r>
            <a:rPr lang="hu-HU" dirty="0"/>
            <a:t>A katasztrófák 90 %-a víz eredetű.</a:t>
          </a:r>
        </a:p>
      </dgm:t>
    </dgm:pt>
    <dgm:pt modelId="{F32FB6C0-010D-4D37-96AB-3005641679D1}" type="parTrans" cxnId="{37A5328B-BAC7-4485-9C6D-F544917C468E}">
      <dgm:prSet/>
      <dgm:spPr/>
      <dgm:t>
        <a:bodyPr/>
        <a:lstStyle/>
        <a:p>
          <a:endParaRPr lang="hu-HU"/>
        </a:p>
      </dgm:t>
    </dgm:pt>
    <dgm:pt modelId="{255A6F3A-3A05-4A0E-BF24-12CAE9AB7FE2}" type="sibTrans" cxnId="{37A5328B-BAC7-4485-9C6D-F544917C468E}">
      <dgm:prSet/>
      <dgm:spPr/>
      <dgm:t>
        <a:bodyPr/>
        <a:lstStyle/>
        <a:p>
          <a:endParaRPr lang="hu-HU"/>
        </a:p>
      </dgm:t>
    </dgm:pt>
    <dgm:pt modelId="{041518F3-C868-4D37-873F-E2B02D816A55}" type="pres">
      <dgm:prSet presAssocID="{E17E48B8-8BCD-413B-9A77-508D47F2FE72}" presName="Name0" presStyleCnt="0">
        <dgm:presLayoutVars>
          <dgm:dir/>
          <dgm:resizeHandles val="exact"/>
        </dgm:presLayoutVars>
      </dgm:prSet>
      <dgm:spPr/>
    </dgm:pt>
    <dgm:pt modelId="{397247D8-012D-4042-8A61-63B4D5AC3CD0}" type="pres">
      <dgm:prSet presAssocID="{49D48C6B-D681-41C8-936F-380AABC577CB}" presName="node" presStyleLbl="node1" presStyleIdx="0" presStyleCnt="3">
        <dgm:presLayoutVars>
          <dgm:bulletEnabled val="1"/>
        </dgm:presLayoutVars>
      </dgm:prSet>
      <dgm:spPr/>
    </dgm:pt>
    <dgm:pt modelId="{C6D72E93-E2CA-401A-8232-CED4C6B2675C}" type="pres">
      <dgm:prSet presAssocID="{2DE2FE7E-6306-491B-A386-0B3C5E7D93ED}" presName="sibTrans" presStyleCnt="0"/>
      <dgm:spPr/>
    </dgm:pt>
    <dgm:pt modelId="{65B9E0BB-12C9-49DC-AF16-B84370176837}" type="pres">
      <dgm:prSet presAssocID="{2FE7856F-DB76-4143-BD5E-8E2B267080D6}" presName="node" presStyleLbl="node1" presStyleIdx="1" presStyleCnt="3">
        <dgm:presLayoutVars>
          <dgm:bulletEnabled val="1"/>
        </dgm:presLayoutVars>
      </dgm:prSet>
      <dgm:spPr/>
    </dgm:pt>
    <dgm:pt modelId="{44D326DA-D766-4E26-ADE6-530150BAC122}" type="pres">
      <dgm:prSet presAssocID="{6E6DEC38-A668-4F27-AFE5-0EF5CEEC7A60}" presName="sibTrans" presStyleCnt="0"/>
      <dgm:spPr/>
    </dgm:pt>
    <dgm:pt modelId="{91A0A03A-4282-400F-BE1D-B436654EE6FF}" type="pres">
      <dgm:prSet presAssocID="{E24E8093-A448-4BB4-9B09-BE367A778735}" presName="node" presStyleLbl="node1" presStyleIdx="2" presStyleCnt="3">
        <dgm:presLayoutVars>
          <dgm:bulletEnabled val="1"/>
        </dgm:presLayoutVars>
      </dgm:prSet>
      <dgm:spPr/>
    </dgm:pt>
  </dgm:ptLst>
  <dgm:cxnLst>
    <dgm:cxn modelId="{722F271E-539B-435D-B36D-AE527A2A02B6}" type="presOf" srcId="{E17E48B8-8BCD-413B-9A77-508D47F2FE72}" destId="{041518F3-C868-4D37-873F-E2B02D816A55}" srcOrd="0" destOrd="0" presId="urn:microsoft.com/office/officeart/2005/8/layout/hList6"/>
    <dgm:cxn modelId="{B5194364-3794-4B9D-9AAF-B27148BD304C}" type="presOf" srcId="{2FE7856F-DB76-4143-BD5E-8E2B267080D6}" destId="{65B9E0BB-12C9-49DC-AF16-B84370176837}" srcOrd="0" destOrd="0" presId="urn:microsoft.com/office/officeart/2005/8/layout/hList6"/>
    <dgm:cxn modelId="{D9ECA355-E36E-4BF1-97A1-E97BE47246A6}" srcId="{E17E48B8-8BCD-413B-9A77-508D47F2FE72}" destId="{2FE7856F-DB76-4143-BD5E-8E2B267080D6}" srcOrd="1" destOrd="0" parTransId="{1C55E9B3-4EE2-4CD0-AF3A-F413E7B92468}" sibTransId="{6E6DEC38-A668-4F27-AFE5-0EF5CEEC7A60}"/>
    <dgm:cxn modelId="{37A5328B-BAC7-4485-9C6D-F544917C468E}" srcId="{E17E48B8-8BCD-413B-9A77-508D47F2FE72}" destId="{E24E8093-A448-4BB4-9B09-BE367A778735}" srcOrd="2" destOrd="0" parTransId="{F32FB6C0-010D-4D37-96AB-3005641679D1}" sibTransId="{255A6F3A-3A05-4A0E-BF24-12CAE9AB7FE2}"/>
    <dgm:cxn modelId="{B0F4B6A8-21DE-4FFD-A019-794148E5F291}" type="presOf" srcId="{E24E8093-A448-4BB4-9B09-BE367A778735}" destId="{91A0A03A-4282-400F-BE1D-B436654EE6FF}" srcOrd="0" destOrd="0" presId="urn:microsoft.com/office/officeart/2005/8/layout/hList6"/>
    <dgm:cxn modelId="{5BF753ED-BD0C-42A8-A0D5-1A5F8BB2EBA3}" srcId="{E17E48B8-8BCD-413B-9A77-508D47F2FE72}" destId="{49D48C6B-D681-41C8-936F-380AABC577CB}" srcOrd="0" destOrd="0" parTransId="{E25624CA-7CDF-43B0-B2DC-09BBEC0C4284}" sibTransId="{2DE2FE7E-6306-491B-A386-0B3C5E7D93ED}"/>
    <dgm:cxn modelId="{65FD44FF-DB33-4407-87AA-CE3835D95242}" type="presOf" srcId="{49D48C6B-D681-41C8-936F-380AABC577CB}" destId="{397247D8-012D-4042-8A61-63B4D5AC3CD0}" srcOrd="0" destOrd="0" presId="urn:microsoft.com/office/officeart/2005/8/layout/hList6"/>
    <dgm:cxn modelId="{8F26ADA7-B6A2-4AF0-905D-A5B4CEE89465}" type="presParOf" srcId="{041518F3-C868-4D37-873F-E2B02D816A55}" destId="{397247D8-012D-4042-8A61-63B4D5AC3CD0}" srcOrd="0" destOrd="0" presId="urn:microsoft.com/office/officeart/2005/8/layout/hList6"/>
    <dgm:cxn modelId="{9BF99AA6-1BBE-4A83-B853-E097C31F8C0B}" type="presParOf" srcId="{041518F3-C868-4D37-873F-E2B02D816A55}" destId="{C6D72E93-E2CA-401A-8232-CED4C6B2675C}" srcOrd="1" destOrd="0" presId="urn:microsoft.com/office/officeart/2005/8/layout/hList6"/>
    <dgm:cxn modelId="{7AF732B8-50C3-4CFA-A7A3-30B5BBC674BD}" type="presParOf" srcId="{041518F3-C868-4D37-873F-E2B02D816A55}" destId="{65B9E0BB-12C9-49DC-AF16-B84370176837}" srcOrd="2" destOrd="0" presId="urn:microsoft.com/office/officeart/2005/8/layout/hList6"/>
    <dgm:cxn modelId="{51099286-D3B4-474A-90BF-CF2CF527D4EA}" type="presParOf" srcId="{041518F3-C868-4D37-873F-E2B02D816A55}" destId="{44D326DA-D766-4E26-ADE6-530150BAC122}" srcOrd="3" destOrd="0" presId="urn:microsoft.com/office/officeart/2005/8/layout/hList6"/>
    <dgm:cxn modelId="{38411AA5-F93D-48D5-812F-9C0F5F418493}" type="presParOf" srcId="{041518F3-C868-4D37-873F-E2B02D816A55}" destId="{91A0A03A-4282-400F-BE1D-B436654EE6F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F59B55-6D9E-449E-ACB0-6D7878A29509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05FFC714-B66A-452B-9D31-A029E22A9285}">
      <dgm:prSet phldrT="[Szöveg]"/>
      <dgm:spPr/>
      <dgm:t>
        <a:bodyPr/>
        <a:lstStyle/>
        <a:p>
          <a:pPr algn="l"/>
          <a:br>
            <a:rPr lang="hu-HU" dirty="0"/>
          </a:br>
          <a:r>
            <a:rPr lang="hu-HU" dirty="0"/>
            <a:t>A szükséges döntések meghozatalával</a:t>
          </a:r>
          <a:br>
            <a:rPr lang="hu-HU" dirty="0"/>
          </a:br>
          <a:endParaRPr lang="hu-HU" dirty="0"/>
        </a:p>
      </dgm:t>
    </dgm:pt>
    <dgm:pt modelId="{6B1E0E9A-58AC-40E4-A851-EAF16C950C01}" type="parTrans" cxnId="{FADAFC38-08A3-47A5-9F56-9A5586264195}">
      <dgm:prSet/>
      <dgm:spPr/>
      <dgm:t>
        <a:bodyPr/>
        <a:lstStyle/>
        <a:p>
          <a:endParaRPr lang="hu-HU"/>
        </a:p>
      </dgm:t>
    </dgm:pt>
    <dgm:pt modelId="{58EF8482-A34F-4A16-BB24-01DBDD31D781}" type="sibTrans" cxnId="{FADAFC38-08A3-47A5-9F56-9A5586264195}">
      <dgm:prSet/>
      <dgm:spPr/>
      <dgm:t>
        <a:bodyPr/>
        <a:lstStyle/>
        <a:p>
          <a:endParaRPr lang="hu-HU"/>
        </a:p>
      </dgm:t>
    </dgm:pt>
    <dgm:pt modelId="{CCD5DF8E-CAAA-407F-A257-714E2D4090E8}">
      <dgm:prSet phldrT="[Szöveg]"/>
      <dgm:spPr/>
      <dgm:t>
        <a:bodyPr/>
        <a:lstStyle/>
        <a:p>
          <a:pPr algn="l"/>
          <a:r>
            <a:rPr lang="hu-HU" dirty="0"/>
            <a:t>Vízminőség romlása visszafordítható.</a:t>
          </a:r>
        </a:p>
      </dgm:t>
    </dgm:pt>
    <dgm:pt modelId="{A77DBAA0-5C49-4D22-84BF-BE75B17AC5C9}" type="parTrans" cxnId="{C325977D-F7A0-401B-A1EA-68A493BBCA4F}">
      <dgm:prSet/>
      <dgm:spPr/>
      <dgm:t>
        <a:bodyPr/>
        <a:lstStyle/>
        <a:p>
          <a:endParaRPr lang="hu-HU"/>
        </a:p>
      </dgm:t>
    </dgm:pt>
    <dgm:pt modelId="{BBAB20F4-C92B-4066-B4E1-AFBBDBC7A483}" type="sibTrans" cxnId="{C325977D-F7A0-401B-A1EA-68A493BBCA4F}">
      <dgm:prSet/>
      <dgm:spPr/>
      <dgm:t>
        <a:bodyPr/>
        <a:lstStyle/>
        <a:p>
          <a:endParaRPr lang="hu-HU"/>
        </a:p>
      </dgm:t>
    </dgm:pt>
    <dgm:pt modelId="{EF02338B-559E-4C8D-B964-3347E135FADF}">
      <dgm:prSet phldrT="[Szöveg]"/>
      <dgm:spPr/>
      <dgm:t>
        <a:bodyPr/>
        <a:lstStyle/>
        <a:p>
          <a:pPr algn="l"/>
          <a:endParaRPr lang="hu-HU" dirty="0"/>
        </a:p>
      </dgm:t>
    </dgm:pt>
    <dgm:pt modelId="{5ED80918-FB9E-4A4A-BD27-49294EB7F806}" type="parTrans" cxnId="{459A05BC-62BB-448A-A6F1-6263AD7E4C1B}">
      <dgm:prSet/>
      <dgm:spPr/>
      <dgm:t>
        <a:bodyPr/>
        <a:lstStyle/>
        <a:p>
          <a:endParaRPr lang="hu-HU"/>
        </a:p>
      </dgm:t>
    </dgm:pt>
    <dgm:pt modelId="{BFE16FD5-F331-4165-BCF0-0F53FC21090C}" type="sibTrans" cxnId="{459A05BC-62BB-448A-A6F1-6263AD7E4C1B}">
      <dgm:prSet/>
      <dgm:spPr/>
      <dgm:t>
        <a:bodyPr/>
        <a:lstStyle/>
        <a:p>
          <a:endParaRPr lang="hu-HU"/>
        </a:p>
      </dgm:t>
    </dgm:pt>
    <dgm:pt modelId="{EB8D597B-6BB2-4BD9-A683-AEE607554A4A}">
      <dgm:prSet phldrT="[Szöveg]"/>
      <dgm:spPr/>
      <dgm:t>
        <a:bodyPr/>
        <a:lstStyle/>
        <a:p>
          <a:pPr algn="l"/>
          <a:r>
            <a:rPr lang="hu-HU" dirty="0"/>
            <a:t>Integrált vízgazdálkodási tervvel a tó megmenthető.</a:t>
          </a:r>
        </a:p>
      </dgm:t>
    </dgm:pt>
    <dgm:pt modelId="{C8BC0E93-6FF7-4028-9F4A-012C4F6A0608}" type="parTrans" cxnId="{2FC985B4-8FF9-4D0C-BE48-344C3728BB32}">
      <dgm:prSet/>
      <dgm:spPr/>
      <dgm:t>
        <a:bodyPr/>
        <a:lstStyle/>
        <a:p>
          <a:endParaRPr lang="hu-HU"/>
        </a:p>
      </dgm:t>
    </dgm:pt>
    <dgm:pt modelId="{1188EE61-0D2B-416F-8A75-1E7789730182}" type="sibTrans" cxnId="{2FC985B4-8FF9-4D0C-BE48-344C3728BB32}">
      <dgm:prSet/>
      <dgm:spPr/>
      <dgm:t>
        <a:bodyPr/>
        <a:lstStyle/>
        <a:p>
          <a:endParaRPr lang="hu-HU"/>
        </a:p>
      </dgm:t>
    </dgm:pt>
    <dgm:pt modelId="{98CF7D55-E3D0-49CC-9810-9E82156B970E}">
      <dgm:prSet phldrT="[Szöveg]"/>
      <dgm:spPr/>
      <dgm:t>
        <a:bodyPr/>
        <a:lstStyle/>
        <a:p>
          <a:pPr algn="l"/>
          <a:r>
            <a:rPr lang="hu-HU" dirty="0"/>
            <a:t>A környező települések összefogása és egységes klímastratégia esetén a tó még fürdésre alkalmas lesz.</a:t>
          </a:r>
        </a:p>
      </dgm:t>
    </dgm:pt>
    <dgm:pt modelId="{E7F0852F-7E7B-467E-AFEF-8A2E285D8D2D}" type="parTrans" cxnId="{74BC6D52-FF46-44F1-B746-66CE425782E4}">
      <dgm:prSet/>
      <dgm:spPr/>
      <dgm:t>
        <a:bodyPr/>
        <a:lstStyle/>
        <a:p>
          <a:endParaRPr lang="hu-HU"/>
        </a:p>
      </dgm:t>
    </dgm:pt>
    <dgm:pt modelId="{361CFA1C-8331-4DCF-A9C1-7E32FDE92048}" type="sibTrans" cxnId="{74BC6D52-FF46-44F1-B746-66CE425782E4}">
      <dgm:prSet/>
      <dgm:spPr/>
      <dgm:t>
        <a:bodyPr/>
        <a:lstStyle/>
        <a:p>
          <a:endParaRPr lang="hu-HU"/>
        </a:p>
      </dgm:t>
    </dgm:pt>
    <dgm:pt modelId="{2DE7264C-109A-4FA7-966E-936B2E82362A}" type="pres">
      <dgm:prSet presAssocID="{10F59B55-6D9E-449E-ACB0-6D7878A29509}" presName="linearFlow" presStyleCnt="0">
        <dgm:presLayoutVars>
          <dgm:dir/>
          <dgm:resizeHandles val="exact"/>
        </dgm:presLayoutVars>
      </dgm:prSet>
      <dgm:spPr/>
    </dgm:pt>
    <dgm:pt modelId="{9CB9826E-57CB-41F9-A92C-9C2E0FBB3040}" type="pres">
      <dgm:prSet presAssocID="{05FFC714-B66A-452B-9D31-A029E22A9285}" presName="composite" presStyleCnt="0"/>
      <dgm:spPr/>
    </dgm:pt>
    <dgm:pt modelId="{A80C434C-534A-4555-8533-B29689708291}" type="pres">
      <dgm:prSet presAssocID="{05FFC714-B66A-452B-9D31-A029E22A9285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1319258-E214-4601-B818-BB9094797521}" type="pres">
      <dgm:prSet presAssocID="{05FFC714-B66A-452B-9D31-A029E22A9285}" presName="txShp" presStyleLbl="node1" presStyleIdx="0" presStyleCnt="1">
        <dgm:presLayoutVars>
          <dgm:bulletEnabled val="1"/>
        </dgm:presLayoutVars>
      </dgm:prSet>
      <dgm:spPr/>
    </dgm:pt>
  </dgm:ptLst>
  <dgm:cxnLst>
    <dgm:cxn modelId="{E9329002-298F-4428-A636-5198C4836239}" type="presOf" srcId="{05FFC714-B66A-452B-9D31-A029E22A9285}" destId="{21319258-E214-4601-B818-BB9094797521}" srcOrd="0" destOrd="0" presId="urn:microsoft.com/office/officeart/2005/8/layout/vList3"/>
    <dgm:cxn modelId="{D3B17830-EDD5-4C8A-8C53-8F611D4D8FA9}" type="presOf" srcId="{EF02338B-559E-4C8D-B964-3347E135FADF}" destId="{21319258-E214-4601-B818-BB9094797521}" srcOrd="0" destOrd="4" presId="urn:microsoft.com/office/officeart/2005/8/layout/vList3"/>
    <dgm:cxn modelId="{FADAFC38-08A3-47A5-9F56-9A5586264195}" srcId="{10F59B55-6D9E-449E-ACB0-6D7878A29509}" destId="{05FFC714-B66A-452B-9D31-A029E22A9285}" srcOrd="0" destOrd="0" parTransId="{6B1E0E9A-58AC-40E4-A851-EAF16C950C01}" sibTransId="{58EF8482-A34F-4A16-BB24-01DBDD31D781}"/>
    <dgm:cxn modelId="{1D6DA546-49F3-4BDA-8DB7-29428B906955}" type="presOf" srcId="{98CF7D55-E3D0-49CC-9810-9E82156B970E}" destId="{21319258-E214-4601-B818-BB9094797521}" srcOrd="0" destOrd="3" presId="urn:microsoft.com/office/officeart/2005/8/layout/vList3"/>
    <dgm:cxn modelId="{60053D6E-28AA-46CA-861C-E5A8D4F6BB76}" type="presOf" srcId="{CCD5DF8E-CAAA-407F-A257-714E2D4090E8}" destId="{21319258-E214-4601-B818-BB9094797521}" srcOrd="0" destOrd="1" presId="urn:microsoft.com/office/officeart/2005/8/layout/vList3"/>
    <dgm:cxn modelId="{74BC6D52-FF46-44F1-B746-66CE425782E4}" srcId="{05FFC714-B66A-452B-9D31-A029E22A9285}" destId="{98CF7D55-E3D0-49CC-9810-9E82156B970E}" srcOrd="2" destOrd="0" parTransId="{E7F0852F-7E7B-467E-AFEF-8A2E285D8D2D}" sibTransId="{361CFA1C-8331-4DCF-A9C1-7E32FDE92048}"/>
    <dgm:cxn modelId="{C325977D-F7A0-401B-A1EA-68A493BBCA4F}" srcId="{05FFC714-B66A-452B-9D31-A029E22A9285}" destId="{CCD5DF8E-CAAA-407F-A257-714E2D4090E8}" srcOrd="0" destOrd="0" parTransId="{A77DBAA0-5C49-4D22-84BF-BE75B17AC5C9}" sibTransId="{BBAB20F4-C92B-4066-B4E1-AFBBDBC7A483}"/>
    <dgm:cxn modelId="{088028AD-F7F2-4350-B6AB-3D6E5004D57B}" type="presOf" srcId="{EB8D597B-6BB2-4BD9-A683-AEE607554A4A}" destId="{21319258-E214-4601-B818-BB9094797521}" srcOrd="0" destOrd="2" presId="urn:microsoft.com/office/officeart/2005/8/layout/vList3"/>
    <dgm:cxn modelId="{2FC985B4-8FF9-4D0C-BE48-344C3728BB32}" srcId="{05FFC714-B66A-452B-9D31-A029E22A9285}" destId="{EB8D597B-6BB2-4BD9-A683-AEE607554A4A}" srcOrd="1" destOrd="0" parTransId="{C8BC0E93-6FF7-4028-9F4A-012C4F6A0608}" sibTransId="{1188EE61-0D2B-416F-8A75-1E7789730182}"/>
    <dgm:cxn modelId="{459A05BC-62BB-448A-A6F1-6263AD7E4C1B}" srcId="{05FFC714-B66A-452B-9D31-A029E22A9285}" destId="{EF02338B-559E-4C8D-B964-3347E135FADF}" srcOrd="3" destOrd="0" parTransId="{5ED80918-FB9E-4A4A-BD27-49294EB7F806}" sibTransId="{BFE16FD5-F331-4165-BCF0-0F53FC21090C}"/>
    <dgm:cxn modelId="{FBC450D3-4748-4B87-8818-8DC320D91DB1}" type="presOf" srcId="{10F59B55-6D9E-449E-ACB0-6D7878A29509}" destId="{2DE7264C-109A-4FA7-966E-936B2E82362A}" srcOrd="0" destOrd="0" presId="urn:microsoft.com/office/officeart/2005/8/layout/vList3"/>
    <dgm:cxn modelId="{E293ACB5-3784-4BA3-990D-3756D6889A3A}" type="presParOf" srcId="{2DE7264C-109A-4FA7-966E-936B2E82362A}" destId="{9CB9826E-57CB-41F9-A92C-9C2E0FBB3040}" srcOrd="0" destOrd="0" presId="urn:microsoft.com/office/officeart/2005/8/layout/vList3"/>
    <dgm:cxn modelId="{6735F5D5-4286-4CDE-ADCA-551684C325A8}" type="presParOf" srcId="{9CB9826E-57CB-41F9-A92C-9C2E0FBB3040}" destId="{A80C434C-534A-4555-8533-B29689708291}" srcOrd="0" destOrd="0" presId="urn:microsoft.com/office/officeart/2005/8/layout/vList3"/>
    <dgm:cxn modelId="{50507896-DB52-46B2-957B-93D1FA0F2043}" type="presParOf" srcId="{9CB9826E-57CB-41F9-A92C-9C2E0FBB3040}" destId="{21319258-E214-4601-B818-BB90947975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D5BDB3-8852-4DCC-A18E-8E7A3D478B99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3143E7DE-3C8A-4BAD-9414-179802AB4EEF}">
      <dgm:prSet phldrT="[Szöveg]" custT="1"/>
      <dgm:spPr/>
      <dgm:t>
        <a:bodyPr/>
        <a:lstStyle/>
        <a:p>
          <a:r>
            <a:rPr lang="hu-HU" sz="2500" dirty="0"/>
            <a:t>Fenntartható fejlődési tervek szükségesek.</a:t>
          </a:r>
        </a:p>
      </dgm:t>
    </dgm:pt>
    <dgm:pt modelId="{29B338E9-AA54-4A4F-8257-DF8B4AEA0F02}" type="parTrans" cxnId="{548FC536-F07E-4492-AFF6-400A8AC3330A}">
      <dgm:prSet/>
      <dgm:spPr/>
      <dgm:t>
        <a:bodyPr/>
        <a:lstStyle/>
        <a:p>
          <a:endParaRPr lang="hu-HU"/>
        </a:p>
      </dgm:t>
    </dgm:pt>
    <dgm:pt modelId="{0C1F3F80-6AB3-444F-95D8-B019FC552758}" type="sibTrans" cxnId="{548FC536-F07E-4492-AFF6-400A8AC3330A}">
      <dgm:prSet/>
      <dgm:spPr/>
      <dgm:t>
        <a:bodyPr/>
        <a:lstStyle/>
        <a:p>
          <a:endParaRPr lang="hu-HU"/>
        </a:p>
      </dgm:t>
    </dgm:pt>
    <dgm:pt modelId="{29B74969-C25D-461E-9AFA-4F54C8AE8C3C}">
      <dgm:prSet phldrT="[Szöveg]" custT="1"/>
      <dgm:spPr/>
      <dgm:t>
        <a:bodyPr/>
        <a:lstStyle/>
        <a:p>
          <a:r>
            <a:rPr lang="hu-HU" sz="2500" dirty="0"/>
            <a:t>Technológiai fejlődés - Nagyon sok adat áll rendelkezésünkre</a:t>
          </a:r>
        </a:p>
      </dgm:t>
    </dgm:pt>
    <dgm:pt modelId="{0717C58E-5CA8-4209-A24B-020AF16BBDA3}" type="parTrans" cxnId="{98B7AD66-05C0-4441-96ED-8C8B71704A22}">
      <dgm:prSet/>
      <dgm:spPr/>
      <dgm:t>
        <a:bodyPr/>
        <a:lstStyle/>
        <a:p>
          <a:endParaRPr lang="hu-HU"/>
        </a:p>
      </dgm:t>
    </dgm:pt>
    <dgm:pt modelId="{F937CD67-7699-4129-8ABA-84DFF91057F7}" type="sibTrans" cxnId="{98B7AD66-05C0-4441-96ED-8C8B71704A22}">
      <dgm:prSet/>
      <dgm:spPr/>
      <dgm:t>
        <a:bodyPr/>
        <a:lstStyle/>
        <a:p>
          <a:endParaRPr lang="hu-HU"/>
        </a:p>
      </dgm:t>
    </dgm:pt>
    <dgm:pt modelId="{4F2A7333-2AE0-49D7-88C9-288E3456EC08}">
      <dgm:prSet phldrT="[Szöveg]" custT="1"/>
      <dgm:spPr/>
      <dgm:t>
        <a:bodyPr/>
        <a:lstStyle/>
        <a:p>
          <a:r>
            <a:rPr lang="hu-HU" sz="2500" dirty="0"/>
            <a:t>Döntéshozók felelőssége – szükséges adatok meghozatala.</a:t>
          </a:r>
        </a:p>
      </dgm:t>
    </dgm:pt>
    <dgm:pt modelId="{9D577630-7FE3-4250-82DC-17275FC8727A}" type="parTrans" cxnId="{68359A5A-D6CF-4049-ABBC-1F7BFF12A397}">
      <dgm:prSet/>
      <dgm:spPr/>
      <dgm:t>
        <a:bodyPr/>
        <a:lstStyle/>
        <a:p>
          <a:endParaRPr lang="hu-HU"/>
        </a:p>
      </dgm:t>
    </dgm:pt>
    <dgm:pt modelId="{376C1D2D-B20C-4C71-9EF1-5DD4D3583D50}" type="sibTrans" cxnId="{68359A5A-D6CF-4049-ABBC-1F7BFF12A397}">
      <dgm:prSet/>
      <dgm:spPr/>
      <dgm:t>
        <a:bodyPr/>
        <a:lstStyle/>
        <a:p>
          <a:endParaRPr lang="hu-HU"/>
        </a:p>
      </dgm:t>
    </dgm:pt>
    <dgm:pt modelId="{F42CB915-29F2-470D-9F25-F78FE253AB61}" type="pres">
      <dgm:prSet presAssocID="{3ED5BDB3-8852-4DCC-A18E-8E7A3D478B99}" presName="Name0" presStyleCnt="0">
        <dgm:presLayoutVars>
          <dgm:dir/>
          <dgm:resizeHandles val="exact"/>
        </dgm:presLayoutVars>
      </dgm:prSet>
      <dgm:spPr/>
    </dgm:pt>
    <dgm:pt modelId="{2768A280-34B6-4BA6-B4A1-C6C5325F56D4}" type="pres">
      <dgm:prSet presAssocID="{3ED5BDB3-8852-4DCC-A18E-8E7A3D478B99}" presName="fgShape" presStyleLbl="fgShp" presStyleIdx="0" presStyleCnt="1" custFlipVert="0" custFlipHor="1" custScaleX="6580" custScaleY="80296" custLinFactNeighborX="213" custLinFactNeighborY="-1013"/>
      <dgm:spPr>
        <a:prstGeom prst="ellipse">
          <a:avLst/>
        </a:prstGeom>
      </dgm:spPr>
    </dgm:pt>
    <dgm:pt modelId="{05565088-DEC7-44FA-A177-EC320AA45FFD}" type="pres">
      <dgm:prSet presAssocID="{3ED5BDB3-8852-4DCC-A18E-8E7A3D478B99}" presName="linComp" presStyleCnt="0"/>
      <dgm:spPr/>
    </dgm:pt>
    <dgm:pt modelId="{59559A57-8801-4F0A-A2E2-CE7E0C82C67B}" type="pres">
      <dgm:prSet presAssocID="{3143E7DE-3C8A-4BAD-9414-179802AB4EEF}" presName="compNode" presStyleCnt="0"/>
      <dgm:spPr/>
    </dgm:pt>
    <dgm:pt modelId="{ED48D272-1718-442D-9625-A285A0AF8067}" type="pres">
      <dgm:prSet presAssocID="{3143E7DE-3C8A-4BAD-9414-179802AB4EEF}" presName="bkgdShape" presStyleLbl="node1" presStyleIdx="0" presStyleCnt="3"/>
      <dgm:spPr/>
    </dgm:pt>
    <dgm:pt modelId="{E1A32256-E921-4E06-8B73-0E5BBCE42879}" type="pres">
      <dgm:prSet presAssocID="{3143E7DE-3C8A-4BAD-9414-179802AB4EEF}" presName="nodeTx" presStyleLbl="node1" presStyleIdx="0" presStyleCnt="3">
        <dgm:presLayoutVars>
          <dgm:bulletEnabled val="1"/>
        </dgm:presLayoutVars>
      </dgm:prSet>
      <dgm:spPr/>
    </dgm:pt>
    <dgm:pt modelId="{54D643E2-6AC2-4A3F-A88E-7776DEDA35B6}" type="pres">
      <dgm:prSet presAssocID="{3143E7DE-3C8A-4BAD-9414-179802AB4EEF}" presName="invisiNode" presStyleLbl="node1" presStyleIdx="0" presStyleCnt="3"/>
      <dgm:spPr/>
    </dgm:pt>
    <dgm:pt modelId="{7E4EC6EC-A090-4ABE-9BFF-36E839E94F8D}" type="pres">
      <dgm:prSet presAssocID="{3143E7DE-3C8A-4BAD-9414-179802AB4EEF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BC13874-54C7-4F41-AD49-090B4B0BBF22}" type="pres">
      <dgm:prSet presAssocID="{0C1F3F80-6AB3-444F-95D8-B019FC552758}" presName="sibTrans" presStyleLbl="sibTrans2D1" presStyleIdx="0" presStyleCnt="0"/>
      <dgm:spPr/>
    </dgm:pt>
    <dgm:pt modelId="{70BF4EA2-5920-49A4-A1D7-3BE27AFD62C7}" type="pres">
      <dgm:prSet presAssocID="{29B74969-C25D-461E-9AFA-4F54C8AE8C3C}" presName="compNode" presStyleCnt="0"/>
      <dgm:spPr/>
    </dgm:pt>
    <dgm:pt modelId="{B21E842F-2DCF-42C5-9248-0CBDA5497360}" type="pres">
      <dgm:prSet presAssocID="{29B74969-C25D-461E-9AFA-4F54C8AE8C3C}" presName="bkgdShape" presStyleLbl="node1" presStyleIdx="1" presStyleCnt="3"/>
      <dgm:spPr/>
    </dgm:pt>
    <dgm:pt modelId="{AB1F95B6-6A0A-47CD-A43C-439C43ABAA90}" type="pres">
      <dgm:prSet presAssocID="{29B74969-C25D-461E-9AFA-4F54C8AE8C3C}" presName="nodeTx" presStyleLbl="node1" presStyleIdx="1" presStyleCnt="3">
        <dgm:presLayoutVars>
          <dgm:bulletEnabled val="1"/>
        </dgm:presLayoutVars>
      </dgm:prSet>
      <dgm:spPr/>
    </dgm:pt>
    <dgm:pt modelId="{43141ABA-24F1-4A3A-AD4A-44DCA01D5E26}" type="pres">
      <dgm:prSet presAssocID="{29B74969-C25D-461E-9AFA-4F54C8AE8C3C}" presName="invisiNode" presStyleLbl="node1" presStyleIdx="1" presStyleCnt="3"/>
      <dgm:spPr/>
    </dgm:pt>
    <dgm:pt modelId="{342A9152-F769-43E8-9E42-28E1F62E4C5C}" type="pres">
      <dgm:prSet presAssocID="{29B74969-C25D-461E-9AFA-4F54C8AE8C3C}" presName="imagNode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15EF6B8-3FA4-4FEB-99B6-923DE26C4C9D}" type="pres">
      <dgm:prSet presAssocID="{F937CD67-7699-4129-8ABA-84DFF91057F7}" presName="sibTrans" presStyleLbl="sibTrans2D1" presStyleIdx="0" presStyleCnt="0"/>
      <dgm:spPr/>
    </dgm:pt>
    <dgm:pt modelId="{38A05B94-2C4E-49E0-84F3-745948480972}" type="pres">
      <dgm:prSet presAssocID="{4F2A7333-2AE0-49D7-88C9-288E3456EC08}" presName="compNode" presStyleCnt="0"/>
      <dgm:spPr/>
    </dgm:pt>
    <dgm:pt modelId="{1FD12E35-DF68-4D2D-9003-802F1AF95255}" type="pres">
      <dgm:prSet presAssocID="{4F2A7333-2AE0-49D7-88C9-288E3456EC08}" presName="bkgdShape" presStyleLbl="node1" presStyleIdx="2" presStyleCnt="3"/>
      <dgm:spPr/>
    </dgm:pt>
    <dgm:pt modelId="{5BA08DD9-C03D-4A18-913E-4DDBE90963F6}" type="pres">
      <dgm:prSet presAssocID="{4F2A7333-2AE0-49D7-88C9-288E3456EC08}" presName="nodeTx" presStyleLbl="node1" presStyleIdx="2" presStyleCnt="3">
        <dgm:presLayoutVars>
          <dgm:bulletEnabled val="1"/>
        </dgm:presLayoutVars>
      </dgm:prSet>
      <dgm:spPr/>
    </dgm:pt>
    <dgm:pt modelId="{A613E528-1049-4C91-836A-408036A2A9CC}" type="pres">
      <dgm:prSet presAssocID="{4F2A7333-2AE0-49D7-88C9-288E3456EC08}" presName="invisiNode" presStyleLbl="node1" presStyleIdx="2" presStyleCnt="3"/>
      <dgm:spPr/>
    </dgm:pt>
    <dgm:pt modelId="{2EC0F0B7-75A3-4389-B26A-6317FCA62DDC}" type="pres">
      <dgm:prSet presAssocID="{4F2A7333-2AE0-49D7-88C9-288E3456EC08}" presName="imagNode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7169502-0FD7-4E4D-9482-B16EAB322877}" type="presOf" srcId="{3ED5BDB3-8852-4DCC-A18E-8E7A3D478B99}" destId="{F42CB915-29F2-470D-9F25-F78FE253AB61}" srcOrd="0" destOrd="0" presId="urn:microsoft.com/office/officeart/2005/8/layout/hList7"/>
    <dgm:cxn modelId="{9A9C9D04-7E27-437E-9589-3EEAB95B762D}" type="presOf" srcId="{3143E7DE-3C8A-4BAD-9414-179802AB4EEF}" destId="{ED48D272-1718-442D-9625-A285A0AF8067}" srcOrd="0" destOrd="0" presId="urn:microsoft.com/office/officeart/2005/8/layout/hList7"/>
    <dgm:cxn modelId="{548FC536-F07E-4492-AFF6-400A8AC3330A}" srcId="{3ED5BDB3-8852-4DCC-A18E-8E7A3D478B99}" destId="{3143E7DE-3C8A-4BAD-9414-179802AB4EEF}" srcOrd="0" destOrd="0" parTransId="{29B338E9-AA54-4A4F-8257-DF8B4AEA0F02}" sibTransId="{0C1F3F80-6AB3-444F-95D8-B019FC552758}"/>
    <dgm:cxn modelId="{EB87CC5D-21AC-4C09-972F-DC83522F20C9}" type="presOf" srcId="{29B74969-C25D-461E-9AFA-4F54C8AE8C3C}" destId="{B21E842F-2DCF-42C5-9248-0CBDA5497360}" srcOrd="0" destOrd="0" presId="urn:microsoft.com/office/officeart/2005/8/layout/hList7"/>
    <dgm:cxn modelId="{5C92015F-27A1-4DD9-8B27-E0229AFC4224}" type="presOf" srcId="{4F2A7333-2AE0-49D7-88C9-288E3456EC08}" destId="{1FD12E35-DF68-4D2D-9003-802F1AF95255}" srcOrd="0" destOrd="0" presId="urn:microsoft.com/office/officeart/2005/8/layout/hList7"/>
    <dgm:cxn modelId="{98B7AD66-05C0-4441-96ED-8C8B71704A22}" srcId="{3ED5BDB3-8852-4DCC-A18E-8E7A3D478B99}" destId="{29B74969-C25D-461E-9AFA-4F54C8AE8C3C}" srcOrd="1" destOrd="0" parTransId="{0717C58E-5CA8-4209-A24B-020AF16BBDA3}" sibTransId="{F937CD67-7699-4129-8ABA-84DFF91057F7}"/>
    <dgm:cxn modelId="{3E62664B-12F3-451A-91D0-AC10FC2943CD}" type="presOf" srcId="{0C1F3F80-6AB3-444F-95D8-B019FC552758}" destId="{0BC13874-54C7-4F41-AD49-090B4B0BBF22}" srcOrd="0" destOrd="0" presId="urn:microsoft.com/office/officeart/2005/8/layout/hList7"/>
    <dgm:cxn modelId="{0CCA7A79-609A-4E2F-A919-517A5C8D4698}" type="presOf" srcId="{3143E7DE-3C8A-4BAD-9414-179802AB4EEF}" destId="{E1A32256-E921-4E06-8B73-0E5BBCE42879}" srcOrd="1" destOrd="0" presId="urn:microsoft.com/office/officeart/2005/8/layout/hList7"/>
    <dgm:cxn modelId="{68359A5A-D6CF-4049-ABBC-1F7BFF12A397}" srcId="{3ED5BDB3-8852-4DCC-A18E-8E7A3D478B99}" destId="{4F2A7333-2AE0-49D7-88C9-288E3456EC08}" srcOrd="2" destOrd="0" parTransId="{9D577630-7FE3-4250-82DC-17275FC8727A}" sibTransId="{376C1D2D-B20C-4C71-9EF1-5DD4D3583D50}"/>
    <dgm:cxn modelId="{28E41D92-DE1A-4004-96AB-7A40EC4466E7}" type="presOf" srcId="{F937CD67-7699-4129-8ABA-84DFF91057F7}" destId="{215EF6B8-3FA4-4FEB-99B6-923DE26C4C9D}" srcOrd="0" destOrd="0" presId="urn:microsoft.com/office/officeart/2005/8/layout/hList7"/>
    <dgm:cxn modelId="{CD24FDA3-9B5F-4C8B-87AE-9C85B8C271E2}" type="presOf" srcId="{4F2A7333-2AE0-49D7-88C9-288E3456EC08}" destId="{5BA08DD9-C03D-4A18-913E-4DDBE90963F6}" srcOrd="1" destOrd="0" presId="urn:microsoft.com/office/officeart/2005/8/layout/hList7"/>
    <dgm:cxn modelId="{33E1AAD1-6643-4A90-A209-C004D75605E3}" type="presOf" srcId="{29B74969-C25D-461E-9AFA-4F54C8AE8C3C}" destId="{AB1F95B6-6A0A-47CD-A43C-439C43ABAA90}" srcOrd="1" destOrd="0" presId="urn:microsoft.com/office/officeart/2005/8/layout/hList7"/>
    <dgm:cxn modelId="{5482F338-2875-41F5-8643-DD0238827BE3}" type="presParOf" srcId="{F42CB915-29F2-470D-9F25-F78FE253AB61}" destId="{2768A280-34B6-4BA6-B4A1-C6C5325F56D4}" srcOrd="0" destOrd="0" presId="urn:microsoft.com/office/officeart/2005/8/layout/hList7"/>
    <dgm:cxn modelId="{8293C54C-4AD3-4DED-92F9-7CFC43689397}" type="presParOf" srcId="{F42CB915-29F2-470D-9F25-F78FE253AB61}" destId="{05565088-DEC7-44FA-A177-EC320AA45FFD}" srcOrd="1" destOrd="0" presId="urn:microsoft.com/office/officeart/2005/8/layout/hList7"/>
    <dgm:cxn modelId="{67E4131F-CFBD-435A-8E65-E8AB4B90B2C4}" type="presParOf" srcId="{05565088-DEC7-44FA-A177-EC320AA45FFD}" destId="{59559A57-8801-4F0A-A2E2-CE7E0C82C67B}" srcOrd="0" destOrd="0" presId="urn:microsoft.com/office/officeart/2005/8/layout/hList7"/>
    <dgm:cxn modelId="{50FA1775-C045-4E10-938A-ACB99A42F880}" type="presParOf" srcId="{59559A57-8801-4F0A-A2E2-CE7E0C82C67B}" destId="{ED48D272-1718-442D-9625-A285A0AF8067}" srcOrd="0" destOrd="0" presId="urn:microsoft.com/office/officeart/2005/8/layout/hList7"/>
    <dgm:cxn modelId="{6D47DD3F-E8BF-49D9-B05B-5D3A8FFD3A8D}" type="presParOf" srcId="{59559A57-8801-4F0A-A2E2-CE7E0C82C67B}" destId="{E1A32256-E921-4E06-8B73-0E5BBCE42879}" srcOrd="1" destOrd="0" presId="urn:microsoft.com/office/officeart/2005/8/layout/hList7"/>
    <dgm:cxn modelId="{4FC413CD-5997-4BD0-8DE4-0959725F2B5E}" type="presParOf" srcId="{59559A57-8801-4F0A-A2E2-CE7E0C82C67B}" destId="{54D643E2-6AC2-4A3F-A88E-7776DEDA35B6}" srcOrd="2" destOrd="0" presId="urn:microsoft.com/office/officeart/2005/8/layout/hList7"/>
    <dgm:cxn modelId="{AF6780FE-F24F-45AA-9C5D-3A95B66138C4}" type="presParOf" srcId="{59559A57-8801-4F0A-A2E2-CE7E0C82C67B}" destId="{7E4EC6EC-A090-4ABE-9BFF-36E839E94F8D}" srcOrd="3" destOrd="0" presId="urn:microsoft.com/office/officeart/2005/8/layout/hList7"/>
    <dgm:cxn modelId="{E78A7288-364C-4D11-A6D0-F67DDF1E6E95}" type="presParOf" srcId="{05565088-DEC7-44FA-A177-EC320AA45FFD}" destId="{0BC13874-54C7-4F41-AD49-090B4B0BBF22}" srcOrd="1" destOrd="0" presId="urn:microsoft.com/office/officeart/2005/8/layout/hList7"/>
    <dgm:cxn modelId="{8CEA8BE3-D68A-4B0F-B636-14AF895EFA57}" type="presParOf" srcId="{05565088-DEC7-44FA-A177-EC320AA45FFD}" destId="{70BF4EA2-5920-49A4-A1D7-3BE27AFD62C7}" srcOrd="2" destOrd="0" presId="urn:microsoft.com/office/officeart/2005/8/layout/hList7"/>
    <dgm:cxn modelId="{2E8BB091-EA83-4EFB-AC6A-18DAFB830D5E}" type="presParOf" srcId="{70BF4EA2-5920-49A4-A1D7-3BE27AFD62C7}" destId="{B21E842F-2DCF-42C5-9248-0CBDA5497360}" srcOrd="0" destOrd="0" presId="urn:microsoft.com/office/officeart/2005/8/layout/hList7"/>
    <dgm:cxn modelId="{5958A49F-4D3E-46A5-8FA7-B56BB64D2AA6}" type="presParOf" srcId="{70BF4EA2-5920-49A4-A1D7-3BE27AFD62C7}" destId="{AB1F95B6-6A0A-47CD-A43C-439C43ABAA90}" srcOrd="1" destOrd="0" presId="urn:microsoft.com/office/officeart/2005/8/layout/hList7"/>
    <dgm:cxn modelId="{CE1EA9D6-A986-4451-94E0-C7F952A6BE40}" type="presParOf" srcId="{70BF4EA2-5920-49A4-A1D7-3BE27AFD62C7}" destId="{43141ABA-24F1-4A3A-AD4A-44DCA01D5E26}" srcOrd="2" destOrd="0" presId="urn:microsoft.com/office/officeart/2005/8/layout/hList7"/>
    <dgm:cxn modelId="{9BD21217-1591-4C62-9DE4-ED5B7735C6E2}" type="presParOf" srcId="{70BF4EA2-5920-49A4-A1D7-3BE27AFD62C7}" destId="{342A9152-F769-43E8-9E42-28E1F62E4C5C}" srcOrd="3" destOrd="0" presId="urn:microsoft.com/office/officeart/2005/8/layout/hList7"/>
    <dgm:cxn modelId="{3F611978-4209-4932-95D9-808EA1C8E1ED}" type="presParOf" srcId="{05565088-DEC7-44FA-A177-EC320AA45FFD}" destId="{215EF6B8-3FA4-4FEB-99B6-923DE26C4C9D}" srcOrd="3" destOrd="0" presId="urn:microsoft.com/office/officeart/2005/8/layout/hList7"/>
    <dgm:cxn modelId="{3AF78D0B-4417-4671-B423-69F5415AA9E1}" type="presParOf" srcId="{05565088-DEC7-44FA-A177-EC320AA45FFD}" destId="{38A05B94-2C4E-49E0-84F3-745948480972}" srcOrd="4" destOrd="0" presId="urn:microsoft.com/office/officeart/2005/8/layout/hList7"/>
    <dgm:cxn modelId="{03DED457-50B1-4922-9F5D-84FBF64F75FA}" type="presParOf" srcId="{38A05B94-2C4E-49E0-84F3-745948480972}" destId="{1FD12E35-DF68-4D2D-9003-802F1AF95255}" srcOrd="0" destOrd="0" presId="urn:microsoft.com/office/officeart/2005/8/layout/hList7"/>
    <dgm:cxn modelId="{86F59A4D-437E-4F2F-8B48-195F32FCEF6D}" type="presParOf" srcId="{38A05B94-2C4E-49E0-84F3-745948480972}" destId="{5BA08DD9-C03D-4A18-913E-4DDBE90963F6}" srcOrd="1" destOrd="0" presId="urn:microsoft.com/office/officeart/2005/8/layout/hList7"/>
    <dgm:cxn modelId="{2CC077CC-DA5C-44E5-BC96-F4936E8DF9D6}" type="presParOf" srcId="{38A05B94-2C4E-49E0-84F3-745948480972}" destId="{A613E528-1049-4C91-836A-408036A2A9CC}" srcOrd="2" destOrd="0" presId="urn:microsoft.com/office/officeart/2005/8/layout/hList7"/>
    <dgm:cxn modelId="{BC9C0D13-7BB1-4F1A-9B8F-CEB9E090821F}" type="presParOf" srcId="{38A05B94-2C4E-49E0-84F3-745948480972}" destId="{2EC0F0B7-75A3-4389-B26A-6317FCA62DD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903DFB-6906-4B3B-AB69-22187597543E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F50FA6-8665-40FF-9BF0-3CDA7A3D89C7}">
      <dgm:prSet/>
      <dgm:spPr/>
      <dgm:t>
        <a:bodyPr/>
        <a:lstStyle/>
        <a:p>
          <a:r>
            <a:rPr lang="hu-HU" dirty="0"/>
            <a:t>Az édesvizű élőlények száma a felére csökkent az elmúlt 30 évben</a:t>
          </a:r>
          <a:endParaRPr lang="en-US" dirty="0"/>
        </a:p>
      </dgm:t>
    </dgm:pt>
    <dgm:pt modelId="{2EF4B56F-6168-4AEB-A028-79B76D7A343F}" type="parTrans" cxnId="{B0CFE159-AB18-49D1-A810-AD50128EDF29}">
      <dgm:prSet/>
      <dgm:spPr/>
      <dgm:t>
        <a:bodyPr/>
        <a:lstStyle/>
        <a:p>
          <a:endParaRPr lang="en-US"/>
        </a:p>
      </dgm:t>
    </dgm:pt>
    <dgm:pt modelId="{5BFEBEA4-1F03-41A9-862F-8EC306E2F3E6}" type="sibTrans" cxnId="{B0CFE159-AB18-49D1-A810-AD50128EDF29}">
      <dgm:prSet/>
      <dgm:spPr/>
      <dgm:t>
        <a:bodyPr/>
        <a:lstStyle/>
        <a:p>
          <a:endParaRPr lang="en-US"/>
        </a:p>
      </dgm:t>
    </dgm:pt>
    <dgm:pt modelId="{3DFB0F16-FFB5-4B77-B4F0-C6D9CAC6F0A8}">
      <dgm:prSet/>
      <dgm:spPr/>
      <dgm:t>
        <a:bodyPr/>
        <a:lstStyle/>
        <a:p>
          <a:r>
            <a:rPr lang="hu-HU" dirty="0"/>
            <a:t>A szennyeződések 80% közvetlenül jut be a befogadókba</a:t>
          </a:r>
          <a:endParaRPr lang="en-US" dirty="0"/>
        </a:p>
      </dgm:t>
    </dgm:pt>
    <dgm:pt modelId="{C3B5F71C-65D4-4D21-A59D-5DA45C2CB230}" type="parTrans" cxnId="{F0142B99-74DD-4F1E-8C78-A1042876D133}">
      <dgm:prSet/>
      <dgm:spPr/>
      <dgm:t>
        <a:bodyPr/>
        <a:lstStyle/>
        <a:p>
          <a:endParaRPr lang="en-US"/>
        </a:p>
      </dgm:t>
    </dgm:pt>
    <dgm:pt modelId="{6286B897-B49A-484F-8AEC-4C962FDDF76A}" type="sibTrans" cxnId="{F0142B99-74DD-4F1E-8C78-A1042876D133}">
      <dgm:prSet/>
      <dgm:spPr/>
      <dgm:t>
        <a:bodyPr/>
        <a:lstStyle/>
        <a:p>
          <a:endParaRPr lang="en-US"/>
        </a:p>
      </dgm:t>
    </dgm:pt>
    <dgm:pt modelId="{1977ABA0-5EFB-4CDD-9160-3CBA5AC11AB4}">
      <dgm:prSet/>
      <dgm:spPr/>
      <dgm:t>
        <a:bodyPr/>
        <a:lstStyle/>
        <a:p>
          <a:r>
            <a:rPr lang="hu-HU" dirty="0"/>
            <a:t>A Balatonba kevesebb mert meg van az a körvezetéke ami a </a:t>
          </a:r>
          <a:r>
            <a:rPr lang="hu-HU" dirty="0" err="1"/>
            <a:t>szennyezet</a:t>
          </a:r>
          <a:r>
            <a:rPr lang="hu-HU" dirty="0"/>
            <a:t> </a:t>
          </a:r>
          <a:r>
            <a:rPr lang="hu-HU" dirty="0" err="1"/>
            <a:t>vízeket</a:t>
          </a:r>
          <a:r>
            <a:rPr lang="hu-HU" dirty="0"/>
            <a:t> összegyűjti</a:t>
          </a:r>
          <a:endParaRPr lang="en-US" dirty="0"/>
        </a:p>
      </dgm:t>
    </dgm:pt>
    <dgm:pt modelId="{13EC912F-515C-4382-88CC-8ADF3AB7F3C1}" type="parTrans" cxnId="{64025B82-2B1B-4E1C-87E0-8212D0A4D557}">
      <dgm:prSet/>
      <dgm:spPr/>
      <dgm:t>
        <a:bodyPr/>
        <a:lstStyle/>
        <a:p>
          <a:endParaRPr lang="en-US"/>
        </a:p>
      </dgm:t>
    </dgm:pt>
    <dgm:pt modelId="{30DACDA8-1522-41AF-9DF5-25D809246B01}" type="sibTrans" cxnId="{64025B82-2B1B-4E1C-87E0-8212D0A4D557}">
      <dgm:prSet/>
      <dgm:spPr/>
      <dgm:t>
        <a:bodyPr/>
        <a:lstStyle/>
        <a:p>
          <a:endParaRPr lang="en-US"/>
        </a:p>
      </dgm:t>
    </dgm:pt>
    <dgm:pt modelId="{598A0F14-53F0-43D5-A880-A5F57C9AD6BA}">
      <dgm:prSet/>
      <dgm:spPr/>
      <dgm:t>
        <a:bodyPr/>
        <a:lstStyle/>
        <a:p>
          <a:r>
            <a:rPr lang="hu-HU"/>
            <a:t>6-8 Millió ember hal meg évente vízzel kapcsolatos katasztrófákban és betegségekbe</a:t>
          </a:r>
          <a:endParaRPr lang="en-US"/>
        </a:p>
      </dgm:t>
    </dgm:pt>
    <dgm:pt modelId="{5E8AD08F-F54E-49FE-AA17-75D1EF0EDFEE}" type="parTrans" cxnId="{5A94EB89-906B-4909-8E39-93419A8A1548}">
      <dgm:prSet/>
      <dgm:spPr/>
      <dgm:t>
        <a:bodyPr/>
        <a:lstStyle/>
        <a:p>
          <a:endParaRPr lang="en-US"/>
        </a:p>
      </dgm:t>
    </dgm:pt>
    <dgm:pt modelId="{9D7C63A1-CDBB-450F-9EF8-93758C7D3060}" type="sibTrans" cxnId="{5A94EB89-906B-4909-8E39-93419A8A1548}">
      <dgm:prSet/>
      <dgm:spPr/>
      <dgm:t>
        <a:bodyPr/>
        <a:lstStyle/>
        <a:p>
          <a:endParaRPr lang="en-US"/>
        </a:p>
      </dgm:t>
    </dgm:pt>
    <dgm:pt modelId="{F74E9BA9-B92D-483E-88C9-3DBD396BEBE6}">
      <dgm:prSet/>
      <dgm:spPr/>
      <dgm:t>
        <a:bodyPr/>
        <a:lstStyle/>
        <a:p>
          <a:r>
            <a:rPr lang="hu-HU" dirty="0"/>
            <a:t>750 millió ember él biztonságos víz nélkül és 2,5 milliárdnak nincs </a:t>
          </a:r>
          <a:r>
            <a:rPr lang="hu-HU" dirty="0" err="1"/>
            <a:t>szanitációja</a:t>
          </a:r>
          <a:endParaRPr lang="en-US" dirty="0"/>
        </a:p>
      </dgm:t>
    </dgm:pt>
    <dgm:pt modelId="{5AD0A6C0-EAFF-4BB8-8A07-15E5BF950B6D}" type="parTrans" cxnId="{4217BAA5-83F8-4479-BED0-9CF864439476}">
      <dgm:prSet/>
      <dgm:spPr/>
      <dgm:t>
        <a:bodyPr/>
        <a:lstStyle/>
        <a:p>
          <a:endParaRPr lang="en-US"/>
        </a:p>
      </dgm:t>
    </dgm:pt>
    <dgm:pt modelId="{8F2C6844-9BA0-4AD6-8833-3A2FED7E1617}" type="sibTrans" cxnId="{4217BAA5-83F8-4479-BED0-9CF864439476}">
      <dgm:prSet/>
      <dgm:spPr/>
      <dgm:t>
        <a:bodyPr/>
        <a:lstStyle/>
        <a:p>
          <a:endParaRPr lang="en-US"/>
        </a:p>
      </dgm:t>
    </dgm:pt>
    <dgm:pt modelId="{E0B56190-B16D-455D-8C44-D2BE118B89F6}" type="pres">
      <dgm:prSet presAssocID="{A8903DFB-6906-4B3B-AB69-22187597543E}" presName="diagram" presStyleCnt="0">
        <dgm:presLayoutVars>
          <dgm:dir/>
          <dgm:resizeHandles val="exact"/>
        </dgm:presLayoutVars>
      </dgm:prSet>
      <dgm:spPr/>
    </dgm:pt>
    <dgm:pt modelId="{50673396-BE89-4E5F-A00F-3D6B3171E207}" type="pres">
      <dgm:prSet presAssocID="{63F50FA6-8665-40FF-9BF0-3CDA7A3D89C7}" presName="node" presStyleLbl="node1" presStyleIdx="0" presStyleCnt="5">
        <dgm:presLayoutVars>
          <dgm:bulletEnabled val="1"/>
        </dgm:presLayoutVars>
      </dgm:prSet>
      <dgm:spPr/>
    </dgm:pt>
    <dgm:pt modelId="{2F0061FE-D27D-42D9-A619-4E8D4E1EBD20}" type="pres">
      <dgm:prSet presAssocID="{5BFEBEA4-1F03-41A9-862F-8EC306E2F3E6}" presName="sibTrans" presStyleCnt="0"/>
      <dgm:spPr/>
    </dgm:pt>
    <dgm:pt modelId="{7EFB2306-F14F-4961-852A-4D37A1ACE93E}" type="pres">
      <dgm:prSet presAssocID="{3DFB0F16-FFB5-4B77-B4F0-C6D9CAC6F0A8}" presName="node" presStyleLbl="node1" presStyleIdx="1" presStyleCnt="5">
        <dgm:presLayoutVars>
          <dgm:bulletEnabled val="1"/>
        </dgm:presLayoutVars>
      </dgm:prSet>
      <dgm:spPr/>
    </dgm:pt>
    <dgm:pt modelId="{4FEC9869-7D0E-4C6D-A28D-4C2537BA4F38}" type="pres">
      <dgm:prSet presAssocID="{6286B897-B49A-484F-8AEC-4C962FDDF76A}" presName="sibTrans" presStyleCnt="0"/>
      <dgm:spPr/>
    </dgm:pt>
    <dgm:pt modelId="{89571EDE-794E-440A-A9EF-148ACD9AB29B}" type="pres">
      <dgm:prSet presAssocID="{1977ABA0-5EFB-4CDD-9160-3CBA5AC11AB4}" presName="node" presStyleLbl="node1" presStyleIdx="2" presStyleCnt="5">
        <dgm:presLayoutVars>
          <dgm:bulletEnabled val="1"/>
        </dgm:presLayoutVars>
      </dgm:prSet>
      <dgm:spPr/>
    </dgm:pt>
    <dgm:pt modelId="{829B0557-D3AD-4DC6-B04C-2DA55F327971}" type="pres">
      <dgm:prSet presAssocID="{30DACDA8-1522-41AF-9DF5-25D809246B01}" presName="sibTrans" presStyleCnt="0"/>
      <dgm:spPr/>
    </dgm:pt>
    <dgm:pt modelId="{53013D6F-6D47-4936-BFF9-0472DA1FFF4B}" type="pres">
      <dgm:prSet presAssocID="{598A0F14-53F0-43D5-A880-A5F57C9AD6BA}" presName="node" presStyleLbl="node1" presStyleIdx="3" presStyleCnt="5">
        <dgm:presLayoutVars>
          <dgm:bulletEnabled val="1"/>
        </dgm:presLayoutVars>
      </dgm:prSet>
      <dgm:spPr/>
    </dgm:pt>
    <dgm:pt modelId="{18B9E6F7-3D07-4BE2-A38E-182438D182F6}" type="pres">
      <dgm:prSet presAssocID="{9D7C63A1-CDBB-450F-9EF8-93758C7D3060}" presName="sibTrans" presStyleCnt="0"/>
      <dgm:spPr/>
    </dgm:pt>
    <dgm:pt modelId="{794C7791-6466-436D-B8B0-2A2B1FB6C17E}" type="pres">
      <dgm:prSet presAssocID="{F74E9BA9-B92D-483E-88C9-3DBD396BEBE6}" presName="node" presStyleLbl="node1" presStyleIdx="4" presStyleCnt="5">
        <dgm:presLayoutVars>
          <dgm:bulletEnabled val="1"/>
        </dgm:presLayoutVars>
      </dgm:prSet>
      <dgm:spPr/>
    </dgm:pt>
  </dgm:ptLst>
  <dgm:cxnLst>
    <dgm:cxn modelId="{E24D820B-F4C6-4B66-B88A-49D56E1C2B36}" type="presOf" srcId="{598A0F14-53F0-43D5-A880-A5F57C9AD6BA}" destId="{53013D6F-6D47-4936-BFF9-0472DA1FFF4B}" srcOrd="0" destOrd="0" presId="urn:microsoft.com/office/officeart/2005/8/layout/default"/>
    <dgm:cxn modelId="{2B19BA6A-1200-4F38-8A3B-F3896CCD963F}" type="presOf" srcId="{3DFB0F16-FFB5-4B77-B4F0-C6D9CAC6F0A8}" destId="{7EFB2306-F14F-4961-852A-4D37A1ACE93E}" srcOrd="0" destOrd="0" presId="urn:microsoft.com/office/officeart/2005/8/layout/default"/>
    <dgm:cxn modelId="{3C6CA16C-B44D-420A-AC6B-893D03549683}" type="presOf" srcId="{63F50FA6-8665-40FF-9BF0-3CDA7A3D89C7}" destId="{50673396-BE89-4E5F-A00F-3D6B3171E207}" srcOrd="0" destOrd="0" presId="urn:microsoft.com/office/officeart/2005/8/layout/default"/>
    <dgm:cxn modelId="{A140BF4E-A9D4-4B8F-B936-91C0C4275378}" type="presOf" srcId="{1977ABA0-5EFB-4CDD-9160-3CBA5AC11AB4}" destId="{89571EDE-794E-440A-A9EF-148ACD9AB29B}" srcOrd="0" destOrd="0" presId="urn:microsoft.com/office/officeart/2005/8/layout/default"/>
    <dgm:cxn modelId="{00077557-CBC2-49D3-9182-46FF6C71E675}" type="presOf" srcId="{A8903DFB-6906-4B3B-AB69-22187597543E}" destId="{E0B56190-B16D-455D-8C44-D2BE118B89F6}" srcOrd="0" destOrd="0" presId="urn:microsoft.com/office/officeart/2005/8/layout/default"/>
    <dgm:cxn modelId="{B0CFE159-AB18-49D1-A810-AD50128EDF29}" srcId="{A8903DFB-6906-4B3B-AB69-22187597543E}" destId="{63F50FA6-8665-40FF-9BF0-3CDA7A3D89C7}" srcOrd="0" destOrd="0" parTransId="{2EF4B56F-6168-4AEB-A028-79B76D7A343F}" sibTransId="{5BFEBEA4-1F03-41A9-862F-8EC306E2F3E6}"/>
    <dgm:cxn modelId="{64025B82-2B1B-4E1C-87E0-8212D0A4D557}" srcId="{A8903DFB-6906-4B3B-AB69-22187597543E}" destId="{1977ABA0-5EFB-4CDD-9160-3CBA5AC11AB4}" srcOrd="2" destOrd="0" parTransId="{13EC912F-515C-4382-88CC-8ADF3AB7F3C1}" sibTransId="{30DACDA8-1522-41AF-9DF5-25D809246B01}"/>
    <dgm:cxn modelId="{5A94EB89-906B-4909-8E39-93419A8A1548}" srcId="{A8903DFB-6906-4B3B-AB69-22187597543E}" destId="{598A0F14-53F0-43D5-A880-A5F57C9AD6BA}" srcOrd="3" destOrd="0" parTransId="{5E8AD08F-F54E-49FE-AA17-75D1EF0EDFEE}" sibTransId="{9D7C63A1-CDBB-450F-9EF8-93758C7D3060}"/>
    <dgm:cxn modelId="{F0142B99-74DD-4F1E-8C78-A1042876D133}" srcId="{A8903DFB-6906-4B3B-AB69-22187597543E}" destId="{3DFB0F16-FFB5-4B77-B4F0-C6D9CAC6F0A8}" srcOrd="1" destOrd="0" parTransId="{C3B5F71C-65D4-4D21-A59D-5DA45C2CB230}" sibTransId="{6286B897-B49A-484F-8AEC-4C962FDDF76A}"/>
    <dgm:cxn modelId="{4217BAA5-83F8-4479-BED0-9CF864439476}" srcId="{A8903DFB-6906-4B3B-AB69-22187597543E}" destId="{F74E9BA9-B92D-483E-88C9-3DBD396BEBE6}" srcOrd="4" destOrd="0" parTransId="{5AD0A6C0-EAFF-4BB8-8A07-15E5BF950B6D}" sibTransId="{8F2C6844-9BA0-4AD6-8833-3A2FED7E1617}"/>
    <dgm:cxn modelId="{F12B44C7-9082-41C4-AAB5-30922C4F3DAE}" type="presOf" srcId="{F74E9BA9-B92D-483E-88C9-3DBD396BEBE6}" destId="{794C7791-6466-436D-B8B0-2A2B1FB6C17E}" srcOrd="0" destOrd="0" presId="urn:microsoft.com/office/officeart/2005/8/layout/default"/>
    <dgm:cxn modelId="{67868E7A-C192-4351-9A54-FBA3F22EF8C0}" type="presParOf" srcId="{E0B56190-B16D-455D-8C44-D2BE118B89F6}" destId="{50673396-BE89-4E5F-A00F-3D6B3171E207}" srcOrd="0" destOrd="0" presId="urn:microsoft.com/office/officeart/2005/8/layout/default"/>
    <dgm:cxn modelId="{07F51103-89CD-4823-91CA-A90C12FF3BCC}" type="presParOf" srcId="{E0B56190-B16D-455D-8C44-D2BE118B89F6}" destId="{2F0061FE-D27D-42D9-A619-4E8D4E1EBD20}" srcOrd="1" destOrd="0" presId="urn:microsoft.com/office/officeart/2005/8/layout/default"/>
    <dgm:cxn modelId="{B648F152-F26B-4F23-8912-BC83CC277765}" type="presParOf" srcId="{E0B56190-B16D-455D-8C44-D2BE118B89F6}" destId="{7EFB2306-F14F-4961-852A-4D37A1ACE93E}" srcOrd="2" destOrd="0" presId="urn:microsoft.com/office/officeart/2005/8/layout/default"/>
    <dgm:cxn modelId="{92361C7F-1073-4F1E-A144-3F4423F2A635}" type="presParOf" srcId="{E0B56190-B16D-455D-8C44-D2BE118B89F6}" destId="{4FEC9869-7D0E-4C6D-A28D-4C2537BA4F38}" srcOrd="3" destOrd="0" presId="urn:microsoft.com/office/officeart/2005/8/layout/default"/>
    <dgm:cxn modelId="{BDBBF20C-0A6B-478B-B918-41D7C25AFB0D}" type="presParOf" srcId="{E0B56190-B16D-455D-8C44-D2BE118B89F6}" destId="{89571EDE-794E-440A-A9EF-148ACD9AB29B}" srcOrd="4" destOrd="0" presId="urn:microsoft.com/office/officeart/2005/8/layout/default"/>
    <dgm:cxn modelId="{1D7802D0-5BD2-4CDA-8547-65D4B1FFA2A1}" type="presParOf" srcId="{E0B56190-B16D-455D-8C44-D2BE118B89F6}" destId="{829B0557-D3AD-4DC6-B04C-2DA55F327971}" srcOrd="5" destOrd="0" presId="urn:microsoft.com/office/officeart/2005/8/layout/default"/>
    <dgm:cxn modelId="{9E8F3C78-E29A-4B59-9B23-11294E911DC5}" type="presParOf" srcId="{E0B56190-B16D-455D-8C44-D2BE118B89F6}" destId="{53013D6F-6D47-4936-BFF9-0472DA1FFF4B}" srcOrd="6" destOrd="0" presId="urn:microsoft.com/office/officeart/2005/8/layout/default"/>
    <dgm:cxn modelId="{044BD754-2482-4B17-B9C5-E4465AFE3E07}" type="presParOf" srcId="{E0B56190-B16D-455D-8C44-D2BE118B89F6}" destId="{18B9E6F7-3D07-4BE2-A38E-182438D182F6}" srcOrd="7" destOrd="0" presId="urn:microsoft.com/office/officeart/2005/8/layout/default"/>
    <dgm:cxn modelId="{6DE59F2C-BFD2-467C-A410-94C4791864D2}" type="presParOf" srcId="{E0B56190-B16D-455D-8C44-D2BE118B89F6}" destId="{794C7791-6466-436D-B8B0-2A2B1FB6C17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952A8F-1575-4898-B6E9-E4418E27FD37}" type="doc">
      <dgm:prSet loTypeId="urn:microsoft.com/office/officeart/2005/8/layout/target3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42683D1-390E-4112-8D9A-CC7FB9FA55E4}">
      <dgm:prSet/>
      <dgm:spPr/>
      <dgm:t>
        <a:bodyPr/>
        <a:lstStyle/>
        <a:p>
          <a:r>
            <a:rPr lang="hu-HU" b="0" i="0" dirty="0"/>
            <a:t>A legtöbb klímamodell alapján </a:t>
          </a:r>
          <a:r>
            <a:rPr lang="hu-HU" b="1" i="0" dirty="0"/>
            <a:t>Magyarország éghajlata melegebbé és szárazabbá fog válni.</a:t>
          </a:r>
          <a:r>
            <a:rPr lang="hu-HU" b="0" i="0" dirty="0"/>
            <a:t> </a:t>
          </a:r>
          <a:endParaRPr lang="en-US" dirty="0"/>
        </a:p>
      </dgm:t>
    </dgm:pt>
    <dgm:pt modelId="{F5DA8E4C-6E75-4D50-B5B6-D826C0F91EF0}" type="parTrans" cxnId="{A23E75B4-E0A3-4E95-861C-07939686B4E9}">
      <dgm:prSet/>
      <dgm:spPr/>
      <dgm:t>
        <a:bodyPr/>
        <a:lstStyle/>
        <a:p>
          <a:endParaRPr lang="en-US"/>
        </a:p>
      </dgm:t>
    </dgm:pt>
    <dgm:pt modelId="{270A6DC0-ABD3-458A-899D-46AC34E67D73}" type="sibTrans" cxnId="{A23E75B4-E0A3-4E95-861C-07939686B4E9}">
      <dgm:prSet/>
      <dgm:spPr/>
      <dgm:t>
        <a:bodyPr/>
        <a:lstStyle/>
        <a:p>
          <a:endParaRPr lang="en-US"/>
        </a:p>
      </dgm:t>
    </dgm:pt>
    <dgm:pt modelId="{FEF0514E-DB43-4CC6-B172-B8F67A7B7D45}">
      <dgm:prSet/>
      <dgm:spPr/>
      <dgm:t>
        <a:bodyPr/>
        <a:lstStyle/>
        <a:p>
          <a:r>
            <a:rPr lang="hu-HU" b="0" i="0"/>
            <a:t>Hazánkban 1975 és 2004 között a napi maximum hőmérséklet 2-3 °C-kal emelkedett. </a:t>
          </a:r>
          <a:endParaRPr lang="en-US"/>
        </a:p>
      </dgm:t>
    </dgm:pt>
    <dgm:pt modelId="{78FD30B4-F55A-45ED-93BB-F8A9D55875CF}" type="parTrans" cxnId="{FCC489EB-4964-4198-9CCA-12221E90F30B}">
      <dgm:prSet/>
      <dgm:spPr/>
      <dgm:t>
        <a:bodyPr/>
        <a:lstStyle/>
        <a:p>
          <a:endParaRPr lang="en-US"/>
        </a:p>
      </dgm:t>
    </dgm:pt>
    <dgm:pt modelId="{451A599E-4D79-49F3-9F45-39BE58BBCD48}" type="sibTrans" cxnId="{FCC489EB-4964-4198-9CCA-12221E90F30B}">
      <dgm:prSet/>
      <dgm:spPr/>
      <dgm:t>
        <a:bodyPr/>
        <a:lstStyle/>
        <a:p>
          <a:endParaRPr lang="en-US"/>
        </a:p>
      </dgm:t>
    </dgm:pt>
    <dgm:pt modelId="{E2BE89D5-DA6E-4994-AEEF-47EB2EC1B7BA}">
      <dgm:prSet/>
      <dgm:spPr/>
      <dgm:t>
        <a:bodyPr/>
        <a:lstStyle/>
        <a:p>
          <a:r>
            <a:rPr lang="hu-HU" b="0" i="0"/>
            <a:t>A továbbiakban is erre kell számítanunk, ráadásul a változás nem lesz egyenletes. </a:t>
          </a:r>
          <a:endParaRPr lang="en-US"/>
        </a:p>
      </dgm:t>
    </dgm:pt>
    <dgm:pt modelId="{F5FAB1DB-C931-4D2D-B4C6-67D40BB72104}" type="parTrans" cxnId="{4628D81E-B611-471F-A3A2-A5AB1F89A44B}">
      <dgm:prSet/>
      <dgm:spPr/>
      <dgm:t>
        <a:bodyPr/>
        <a:lstStyle/>
        <a:p>
          <a:endParaRPr lang="en-US"/>
        </a:p>
      </dgm:t>
    </dgm:pt>
    <dgm:pt modelId="{3694B426-3DF8-439B-BD24-60593442A44B}" type="sibTrans" cxnId="{4628D81E-B611-471F-A3A2-A5AB1F89A44B}">
      <dgm:prSet/>
      <dgm:spPr/>
      <dgm:t>
        <a:bodyPr/>
        <a:lstStyle/>
        <a:p>
          <a:endParaRPr lang="en-US"/>
        </a:p>
      </dgm:t>
    </dgm:pt>
    <dgm:pt modelId="{208689DB-C4F7-4662-8C42-1820789A24F6}">
      <dgm:prSet/>
      <dgm:spPr/>
      <dgm:t>
        <a:bodyPr/>
        <a:lstStyle/>
        <a:p>
          <a:r>
            <a:rPr lang="hu-HU" b="0" i="0"/>
            <a:t>A legnagyobb hőmérséklet-emelkedés nyáron várható, ez akár 4-5 °C-os lehet.</a:t>
          </a:r>
          <a:endParaRPr lang="en-US"/>
        </a:p>
      </dgm:t>
    </dgm:pt>
    <dgm:pt modelId="{F479BD86-C539-4B23-A2FC-D9B8E8072000}" type="parTrans" cxnId="{C0B4A78C-9D52-4F96-A909-7265AFA38B2E}">
      <dgm:prSet/>
      <dgm:spPr/>
      <dgm:t>
        <a:bodyPr/>
        <a:lstStyle/>
        <a:p>
          <a:endParaRPr lang="en-US"/>
        </a:p>
      </dgm:t>
    </dgm:pt>
    <dgm:pt modelId="{EAA9D501-F6B7-4C18-BF3F-18997937BA2A}" type="sibTrans" cxnId="{C0B4A78C-9D52-4F96-A909-7265AFA38B2E}">
      <dgm:prSet/>
      <dgm:spPr/>
      <dgm:t>
        <a:bodyPr/>
        <a:lstStyle/>
        <a:p>
          <a:endParaRPr lang="en-US"/>
        </a:p>
      </dgm:t>
    </dgm:pt>
    <dgm:pt modelId="{B4648C78-0A4E-420B-92AA-94B96BCC25F3}" type="pres">
      <dgm:prSet presAssocID="{C2952A8F-1575-4898-B6E9-E4418E27FD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1BE98B3-D977-4D50-9A1A-81D05B3D0229}" type="pres">
      <dgm:prSet presAssocID="{D42683D1-390E-4112-8D9A-CC7FB9FA55E4}" presName="circle1" presStyleLbl="node1" presStyleIdx="0" presStyleCnt="4"/>
      <dgm:spPr/>
    </dgm:pt>
    <dgm:pt modelId="{DB7B7B72-AC8F-486B-AA5C-629ADEB0A11D}" type="pres">
      <dgm:prSet presAssocID="{D42683D1-390E-4112-8D9A-CC7FB9FA55E4}" presName="space" presStyleCnt="0"/>
      <dgm:spPr/>
    </dgm:pt>
    <dgm:pt modelId="{6E91EEFD-FF00-4485-96A3-86ED6B607439}" type="pres">
      <dgm:prSet presAssocID="{D42683D1-390E-4112-8D9A-CC7FB9FA55E4}" presName="rect1" presStyleLbl="alignAcc1" presStyleIdx="0" presStyleCnt="4"/>
      <dgm:spPr/>
    </dgm:pt>
    <dgm:pt modelId="{B72337EB-22AF-4B01-B553-7C22D66519AD}" type="pres">
      <dgm:prSet presAssocID="{FEF0514E-DB43-4CC6-B172-B8F67A7B7D45}" presName="vertSpace2" presStyleLbl="node1" presStyleIdx="0" presStyleCnt="4"/>
      <dgm:spPr/>
    </dgm:pt>
    <dgm:pt modelId="{A4715E90-7392-4F6A-A9BD-85BB075979D6}" type="pres">
      <dgm:prSet presAssocID="{FEF0514E-DB43-4CC6-B172-B8F67A7B7D45}" presName="circle2" presStyleLbl="node1" presStyleIdx="1" presStyleCnt="4"/>
      <dgm:spPr/>
    </dgm:pt>
    <dgm:pt modelId="{44C3B421-3023-4D6C-992D-64CE0D625985}" type="pres">
      <dgm:prSet presAssocID="{FEF0514E-DB43-4CC6-B172-B8F67A7B7D45}" presName="rect2" presStyleLbl="alignAcc1" presStyleIdx="1" presStyleCnt="4"/>
      <dgm:spPr/>
    </dgm:pt>
    <dgm:pt modelId="{2342FF02-099D-43E7-8523-A46080DE6AE3}" type="pres">
      <dgm:prSet presAssocID="{E2BE89D5-DA6E-4994-AEEF-47EB2EC1B7BA}" presName="vertSpace3" presStyleLbl="node1" presStyleIdx="1" presStyleCnt="4"/>
      <dgm:spPr/>
    </dgm:pt>
    <dgm:pt modelId="{6652D9D6-3EB3-4376-B857-76278BFFCF53}" type="pres">
      <dgm:prSet presAssocID="{E2BE89D5-DA6E-4994-AEEF-47EB2EC1B7BA}" presName="circle3" presStyleLbl="node1" presStyleIdx="2" presStyleCnt="4"/>
      <dgm:spPr/>
    </dgm:pt>
    <dgm:pt modelId="{3D4E20AB-7BA3-41DD-9D16-D4B4566DD114}" type="pres">
      <dgm:prSet presAssocID="{E2BE89D5-DA6E-4994-AEEF-47EB2EC1B7BA}" presName="rect3" presStyleLbl="alignAcc1" presStyleIdx="2" presStyleCnt="4"/>
      <dgm:spPr/>
    </dgm:pt>
    <dgm:pt modelId="{D165FFAC-8CDC-4E1A-A8AE-16458B95FE7F}" type="pres">
      <dgm:prSet presAssocID="{208689DB-C4F7-4662-8C42-1820789A24F6}" presName="vertSpace4" presStyleLbl="node1" presStyleIdx="2" presStyleCnt="4"/>
      <dgm:spPr/>
    </dgm:pt>
    <dgm:pt modelId="{D202A464-E382-4B38-8708-B1342E41EAFA}" type="pres">
      <dgm:prSet presAssocID="{208689DB-C4F7-4662-8C42-1820789A24F6}" presName="circle4" presStyleLbl="node1" presStyleIdx="3" presStyleCnt="4"/>
      <dgm:spPr/>
    </dgm:pt>
    <dgm:pt modelId="{0D6B7050-CBF7-42A2-A4EA-4D41C75FC687}" type="pres">
      <dgm:prSet presAssocID="{208689DB-C4F7-4662-8C42-1820789A24F6}" presName="rect4" presStyleLbl="alignAcc1" presStyleIdx="3" presStyleCnt="4"/>
      <dgm:spPr/>
    </dgm:pt>
    <dgm:pt modelId="{96A1563F-2154-4B0C-B9B9-2DB6728DF947}" type="pres">
      <dgm:prSet presAssocID="{D42683D1-390E-4112-8D9A-CC7FB9FA55E4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B3E1F231-673A-4C42-BBF8-E1743CABDC4C}" type="pres">
      <dgm:prSet presAssocID="{FEF0514E-DB43-4CC6-B172-B8F67A7B7D45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8BD3D0AD-20FB-4FE4-8104-1E054E416339}" type="pres">
      <dgm:prSet presAssocID="{E2BE89D5-DA6E-4994-AEEF-47EB2EC1B7BA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2E8DCEC1-3718-4E1A-8278-334D0D0819AF}" type="pres">
      <dgm:prSet presAssocID="{208689DB-C4F7-4662-8C42-1820789A24F6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B15BD813-7205-4DE3-AC2A-FFFC8E3B0566}" type="presOf" srcId="{208689DB-C4F7-4662-8C42-1820789A24F6}" destId="{2E8DCEC1-3718-4E1A-8278-334D0D0819AF}" srcOrd="1" destOrd="0" presId="urn:microsoft.com/office/officeart/2005/8/layout/target3"/>
    <dgm:cxn modelId="{BE83D816-1E15-448B-8BF6-541126973321}" type="presOf" srcId="{D42683D1-390E-4112-8D9A-CC7FB9FA55E4}" destId="{6E91EEFD-FF00-4485-96A3-86ED6B607439}" srcOrd="0" destOrd="0" presId="urn:microsoft.com/office/officeart/2005/8/layout/target3"/>
    <dgm:cxn modelId="{4628D81E-B611-471F-A3A2-A5AB1F89A44B}" srcId="{C2952A8F-1575-4898-B6E9-E4418E27FD37}" destId="{E2BE89D5-DA6E-4994-AEEF-47EB2EC1B7BA}" srcOrd="2" destOrd="0" parTransId="{F5FAB1DB-C931-4D2D-B4C6-67D40BB72104}" sibTransId="{3694B426-3DF8-439B-BD24-60593442A44B}"/>
    <dgm:cxn modelId="{B7EA0D2B-FB6E-4018-B404-F3003D272C77}" type="presOf" srcId="{E2BE89D5-DA6E-4994-AEEF-47EB2EC1B7BA}" destId="{8BD3D0AD-20FB-4FE4-8104-1E054E416339}" srcOrd="1" destOrd="0" presId="urn:microsoft.com/office/officeart/2005/8/layout/target3"/>
    <dgm:cxn modelId="{9401B268-F5EA-4B3F-9CFF-B46EC6A910A3}" type="presOf" srcId="{FEF0514E-DB43-4CC6-B172-B8F67A7B7D45}" destId="{44C3B421-3023-4D6C-992D-64CE0D625985}" srcOrd="0" destOrd="0" presId="urn:microsoft.com/office/officeart/2005/8/layout/target3"/>
    <dgm:cxn modelId="{214A2A7B-687D-42C7-BD86-5B0D7BA05E8B}" type="presOf" srcId="{C2952A8F-1575-4898-B6E9-E4418E27FD37}" destId="{B4648C78-0A4E-420B-92AA-94B96BCC25F3}" srcOrd="0" destOrd="0" presId="urn:microsoft.com/office/officeart/2005/8/layout/target3"/>
    <dgm:cxn modelId="{2A873A84-DF2A-4AFD-9216-46A18FD884D7}" type="presOf" srcId="{208689DB-C4F7-4662-8C42-1820789A24F6}" destId="{0D6B7050-CBF7-42A2-A4EA-4D41C75FC687}" srcOrd="0" destOrd="0" presId="urn:microsoft.com/office/officeart/2005/8/layout/target3"/>
    <dgm:cxn modelId="{C0B4A78C-9D52-4F96-A909-7265AFA38B2E}" srcId="{C2952A8F-1575-4898-B6E9-E4418E27FD37}" destId="{208689DB-C4F7-4662-8C42-1820789A24F6}" srcOrd="3" destOrd="0" parTransId="{F479BD86-C539-4B23-A2FC-D9B8E8072000}" sibTransId="{EAA9D501-F6B7-4C18-BF3F-18997937BA2A}"/>
    <dgm:cxn modelId="{E629A39C-A8A5-49E3-A50B-94964A43FE11}" type="presOf" srcId="{FEF0514E-DB43-4CC6-B172-B8F67A7B7D45}" destId="{B3E1F231-673A-4C42-BBF8-E1743CABDC4C}" srcOrd="1" destOrd="0" presId="urn:microsoft.com/office/officeart/2005/8/layout/target3"/>
    <dgm:cxn modelId="{A23E75B4-E0A3-4E95-861C-07939686B4E9}" srcId="{C2952A8F-1575-4898-B6E9-E4418E27FD37}" destId="{D42683D1-390E-4112-8D9A-CC7FB9FA55E4}" srcOrd="0" destOrd="0" parTransId="{F5DA8E4C-6E75-4D50-B5B6-D826C0F91EF0}" sibTransId="{270A6DC0-ABD3-458A-899D-46AC34E67D73}"/>
    <dgm:cxn modelId="{74A3F6D8-0E0D-4A43-A9E3-63FEDC58440B}" type="presOf" srcId="{E2BE89D5-DA6E-4994-AEEF-47EB2EC1B7BA}" destId="{3D4E20AB-7BA3-41DD-9D16-D4B4566DD114}" srcOrd="0" destOrd="0" presId="urn:microsoft.com/office/officeart/2005/8/layout/target3"/>
    <dgm:cxn modelId="{EDAF46DA-12E9-442E-BEA9-A9CD5409B56B}" type="presOf" srcId="{D42683D1-390E-4112-8D9A-CC7FB9FA55E4}" destId="{96A1563F-2154-4B0C-B9B9-2DB6728DF947}" srcOrd="1" destOrd="0" presId="urn:microsoft.com/office/officeart/2005/8/layout/target3"/>
    <dgm:cxn modelId="{FCC489EB-4964-4198-9CCA-12221E90F30B}" srcId="{C2952A8F-1575-4898-B6E9-E4418E27FD37}" destId="{FEF0514E-DB43-4CC6-B172-B8F67A7B7D45}" srcOrd="1" destOrd="0" parTransId="{78FD30B4-F55A-45ED-93BB-F8A9D55875CF}" sibTransId="{451A599E-4D79-49F3-9F45-39BE58BBCD48}"/>
    <dgm:cxn modelId="{D1C0E533-F6AA-4944-A592-D24554611585}" type="presParOf" srcId="{B4648C78-0A4E-420B-92AA-94B96BCC25F3}" destId="{51BE98B3-D977-4D50-9A1A-81D05B3D0229}" srcOrd="0" destOrd="0" presId="urn:microsoft.com/office/officeart/2005/8/layout/target3"/>
    <dgm:cxn modelId="{1088F623-21CD-4898-93DB-70166B09E781}" type="presParOf" srcId="{B4648C78-0A4E-420B-92AA-94B96BCC25F3}" destId="{DB7B7B72-AC8F-486B-AA5C-629ADEB0A11D}" srcOrd="1" destOrd="0" presId="urn:microsoft.com/office/officeart/2005/8/layout/target3"/>
    <dgm:cxn modelId="{14BE1E49-1B3D-479B-B9F6-C000A1877391}" type="presParOf" srcId="{B4648C78-0A4E-420B-92AA-94B96BCC25F3}" destId="{6E91EEFD-FF00-4485-96A3-86ED6B607439}" srcOrd="2" destOrd="0" presId="urn:microsoft.com/office/officeart/2005/8/layout/target3"/>
    <dgm:cxn modelId="{A2BFA0E2-9A43-4AD1-8335-8A12292A3BE1}" type="presParOf" srcId="{B4648C78-0A4E-420B-92AA-94B96BCC25F3}" destId="{B72337EB-22AF-4B01-B553-7C22D66519AD}" srcOrd="3" destOrd="0" presId="urn:microsoft.com/office/officeart/2005/8/layout/target3"/>
    <dgm:cxn modelId="{6FA25436-D491-4F4D-AFE8-77EEF9B555F6}" type="presParOf" srcId="{B4648C78-0A4E-420B-92AA-94B96BCC25F3}" destId="{A4715E90-7392-4F6A-A9BD-85BB075979D6}" srcOrd="4" destOrd="0" presId="urn:microsoft.com/office/officeart/2005/8/layout/target3"/>
    <dgm:cxn modelId="{5FD4CC30-7493-4FDD-B771-070619DBD6EE}" type="presParOf" srcId="{B4648C78-0A4E-420B-92AA-94B96BCC25F3}" destId="{44C3B421-3023-4D6C-992D-64CE0D625985}" srcOrd="5" destOrd="0" presId="urn:microsoft.com/office/officeart/2005/8/layout/target3"/>
    <dgm:cxn modelId="{997FAF2C-FE25-4863-BA4B-973C3C3512AC}" type="presParOf" srcId="{B4648C78-0A4E-420B-92AA-94B96BCC25F3}" destId="{2342FF02-099D-43E7-8523-A46080DE6AE3}" srcOrd="6" destOrd="0" presId="urn:microsoft.com/office/officeart/2005/8/layout/target3"/>
    <dgm:cxn modelId="{5C28F2A1-078D-4537-AFB2-052EC58C801F}" type="presParOf" srcId="{B4648C78-0A4E-420B-92AA-94B96BCC25F3}" destId="{6652D9D6-3EB3-4376-B857-76278BFFCF53}" srcOrd="7" destOrd="0" presId="urn:microsoft.com/office/officeart/2005/8/layout/target3"/>
    <dgm:cxn modelId="{2843F8D9-8188-4125-8C23-847F4D50FAAF}" type="presParOf" srcId="{B4648C78-0A4E-420B-92AA-94B96BCC25F3}" destId="{3D4E20AB-7BA3-41DD-9D16-D4B4566DD114}" srcOrd="8" destOrd="0" presId="urn:microsoft.com/office/officeart/2005/8/layout/target3"/>
    <dgm:cxn modelId="{285E0ED2-FB7B-435D-868A-154F629D03E5}" type="presParOf" srcId="{B4648C78-0A4E-420B-92AA-94B96BCC25F3}" destId="{D165FFAC-8CDC-4E1A-A8AE-16458B95FE7F}" srcOrd="9" destOrd="0" presId="urn:microsoft.com/office/officeart/2005/8/layout/target3"/>
    <dgm:cxn modelId="{615570D2-F52C-4717-BD1C-356381D83F8C}" type="presParOf" srcId="{B4648C78-0A4E-420B-92AA-94B96BCC25F3}" destId="{D202A464-E382-4B38-8708-B1342E41EAFA}" srcOrd="10" destOrd="0" presId="urn:microsoft.com/office/officeart/2005/8/layout/target3"/>
    <dgm:cxn modelId="{99A1752C-23F4-44FE-893F-1AF3640BE917}" type="presParOf" srcId="{B4648C78-0A4E-420B-92AA-94B96BCC25F3}" destId="{0D6B7050-CBF7-42A2-A4EA-4D41C75FC687}" srcOrd="11" destOrd="0" presId="urn:microsoft.com/office/officeart/2005/8/layout/target3"/>
    <dgm:cxn modelId="{CBD0CAFF-C0B7-4C88-A028-A98232E0A534}" type="presParOf" srcId="{B4648C78-0A4E-420B-92AA-94B96BCC25F3}" destId="{96A1563F-2154-4B0C-B9B9-2DB6728DF947}" srcOrd="12" destOrd="0" presId="urn:microsoft.com/office/officeart/2005/8/layout/target3"/>
    <dgm:cxn modelId="{B76C0613-CDF9-4F3B-81D8-0777D0EE04F6}" type="presParOf" srcId="{B4648C78-0A4E-420B-92AA-94B96BCC25F3}" destId="{B3E1F231-673A-4C42-BBF8-E1743CABDC4C}" srcOrd="13" destOrd="0" presId="urn:microsoft.com/office/officeart/2005/8/layout/target3"/>
    <dgm:cxn modelId="{3BFFFFBC-1A16-49FD-B2F3-5AE54B954F02}" type="presParOf" srcId="{B4648C78-0A4E-420B-92AA-94B96BCC25F3}" destId="{8BD3D0AD-20FB-4FE4-8104-1E054E416339}" srcOrd="14" destOrd="0" presId="urn:microsoft.com/office/officeart/2005/8/layout/target3"/>
    <dgm:cxn modelId="{888FE045-FA69-4DCF-B519-28F09A9DF1FD}" type="presParOf" srcId="{B4648C78-0A4E-420B-92AA-94B96BCC25F3}" destId="{2E8DCEC1-3718-4E1A-8278-334D0D0819AF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7D61D-2BDD-40B2-874B-4DF5CBC4C141}">
      <dsp:nvSpPr>
        <dsp:cNvPr id="0" name=""/>
        <dsp:cNvSpPr/>
      </dsp:nvSpPr>
      <dsp:spPr>
        <a:xfrm>
          <a:off x="599218" y="231595"/>
          <a:ext cx="3761184" cy="117537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117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15-20 ezer évvel ezelőtt alakult ki. Geológusok szerint sosem volt állandó a Balaton vízmennyisége.</a:t>
          </a:r>
        </a:p>
      </dsp:txBody>
      <dsp:txXfrm>
        <a:off x="599218" y="231595"/>
        <a:ext cx="3761184" cy="1175370"/>
      </dsp:txXfrm>
    </dsp:sp>
    <dsp:sp modelId="{F772F6A6-9678-48FA-BFD0-53DC61017C85}">
      <dsp:nvSpPr>
        <dsp:cNvPr id="0" name=""/>
        <dsp:cNvSpPr/>
      </dsp:nvSpPr>
      <dsp:spPr>
        <a:xfrm>
          <a:off x="442502" y="61820"/>
          <a:ext cx="822759" cy="12341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7A27D-1C7A-4C7F-8D54-A6901B941A9A}">
      <dsp:nvSpPr>
        <dsp:cNvPr id="0" name=""/>
        <dsp:cNvSpPr/>
      </dsp:nvSpPr>
      <dsp:spPr>
        <a:xfrm>
          <a:off x="4711713" y="231595"/>
          <a:ext cx="3761184" cy="117537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117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Szöllősi-Nagy</a:t>
          </a:r>
          <a:r>
            <a:rPr lang="hu-H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András hidrológus által bemutatott tudományos eredmények szerint az </a:t>
          </a:r>
          <a:r>
            <a:rPr lang="hu-HU" sz="14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antropocén</a:t>
          </a:r>
          <a:r>
            <a:rPr lang="hu-H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klímaváltozás hatásai a Balatont sem kímélik.</a:t>
          </a:r>
          <a:endParaRPr lang="hu-HU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1713" y="231595"/>
        <a:ext cx="3761184" cy="1175370"/>
      </dsp:txXfrm>
    </dsp:sp>
    <dsp:sp modelId="{8BB6841C-D0B1-48F0-8549-1E22E6860233}">
      <dsp:nvSpPr>
        <dsp:cNvPr id="0" name=""/>
        <dsp:cNvSpPr/>
      </dsp:nvSpPr>
      <dsp:spPr>
        <a:xfrm>
          <a:off x="4554997" y="61820"/>
          <a:ext cx="822759" cy="12341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04C95-B420-4BD3-8841-18F5B4E794F7}">
      <dsp:nvSpPr>
        <dsp:cNvPr id="0" name=""/>
        <dsp:cNvSpPr/>
      </dsp:nvSpPr>
      <dsp:spPr>
        <a:xfrm>
          <a:off x="599218" y="1711256"/>
          <a:ext cx="3761184" cy="117537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117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problémát integráltan a vízgyűjtő területet is szem előtt tartva kell megvizsgálni.</a:t>
          </a:r>
          <a:endParaRPr lang="hu-HU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218" y="1711256"/>
        <a:ext cx="3761184" cy="1175370"/>
      </dsp:txXfrm>
    </dsp:sp>
    <dsp:sp modelId="{2DEE36A5-DC6F-4C96-A388-A9F597C92CCD}">
      <dsp:nvSpPr>
        <dsp:cNvPr id="0" name=""/>
        <dsp:cNvSpPr/>
      </dsp:nvSpPr>
      <dsp:spPr>
        <a:xfrm>
          <a:off x="442502" y="1541480"/>
          <a:ext cx="822759" cy="12341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333AF-E92A-46B2-8410-52443DD19DBB}">
      <dsp:nvSpPr>
        <dsp:cNvPr id="0" name=""/>
        <dsp:cNvSpPr/>
      </dsp:nvSpPr>
      <dsp:spPr>
        <a:xfrm>
          <a:off x="4711713" y="1711256"/>
          <a:ext cx="3761184" cy="117537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117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problémával globálisan és lokálisan is foglakozni kell.</a:t>
          </a:r>
          <a:endParaRPr lang="hu-HU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1713" y="1711256"/>
        <a:ext cx="3761184" cy="1175370"/>
      </dsp:txXfrm>
    </dsp:sp>
    <dsp:sp modelId="{FBD991FD-DCD1-4482-9A37-088A54BE6379}">
      <dsp:nvSpPr>
        <dsp:cNvPr id="0" name=""/>
        <dsp:cNvSpPr/>
      </dsp:nvSpPr>
      <dsp:spPr>
        <a:xfrm>
          <a:off x="4554997" y="1541480"/>
          <a:ext cx="822759" cy="12341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33DCD-4752-4E71-BC9A-301C903C0951}">
      <dsp:nvSpPr>
        <dsp:cNvPr id="0" name=""/>
        <dsp:cNvSpPr/>
      </dsp:nvSpPr>
      <dsp:spPr>
        <a:xfrm>
          <a:off x="2655465" y="3190916"/>
          <a:ext cx="3761184" cy="1175370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6117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 elég a Balatonnal foglalkozni.</a:t>
          </a:r>
          <a:endParaRPr lang="hu-HU" sz="1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55465" y="3190916"/>
        <a:ext cx="3761184" cy="1175370"/>
      </dsp:txXfrm>
    </dsp:sp>
    <dsp:sp modelId="{FD44CC78-D563-4738-AB7A-E43C86C60885}">
      <dsp:nvSpPr>
        <dsp:cNvPr id="0" name=""/>
        <dsp:cNvSpPr/>
      </dsp:nvSpPr>
      <dsp:spPr>
        <a:xfrm>
          <a:off x="2498749" y="3021140"/>
          <a:ext cx="822759" cy="12341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4004A-61BF-48FB-81DF-911B954E4AEA}">
      <dsp:nvSpPr>
        <dsp:cNvPr id="0" name=""/>
        <dsp:cNvSpPr/>
      </dsp:nvSpPr>
      <dsp:spPr>
        <a:xfrm>
          <a:off x="445769" y="763866"/>
          <a:ext cx="8023860" cy="72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 milliárd éve folyamatos.</a:t>
          </a:r>
        </a:p>
      </dsp:txBody>
      <dsp:txXfrm>
        <a:off x="445769" y="763866"/>
        <a:ext cx="8023860" cy="729441"/>
      </dsp:txXfrm>
    </dsp:sp>
    <dsp:sp modelId="{FD1BEAA0-B729-4B3A-9633-70F516CDFCDD}">
      <dsp:nvSpPr>
        <dsp:cNvPr id="0" name=""/>
        <dsp:cNvSpPr/>
      </dsp:nvSpPr>
      <dsp:spPr>
        <a:xfrm>
          <a:off x="445769" y="1493308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2016F-88E3-444F-813C-84170CA5AF81}">
      <dsp:nvSpPr>
        <dsp:cNvPr id="0" name=""/>
        <dsp:cNvSpPr/>
      </dsp:nvSpPr>
      <dsp:spPr>
        <a:xfrm>
          <a:off x="1578025" y="1493308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76AC5-E8C4-4146-BAFB-CE4E1E86E721}">
      <dsp:nvSpPr>
        <dsp:cNvPr id="0" name=""/>
        <dsp:cNvSpPr/>
      </dsp:nvSpPr>
      <dsp:spPr>
        <a:xfrm>
          <a:off x="2710281" y="1493308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4E19B-9634-475F-B98B-F71FD11F3A2F}">
      <dsp:nvSpPr>
        <dsp:cNvPr id="0" name=""/>
        <dsp:cNvSpPr/>
      </dsp:nvSpPr>
      <dsp:spPr>
        <a:xfrm>
          <a:off x="3842537" y="1493308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0F35E-D835-451D-9BC0-45FBA75FB6F0}">
      <dsp:nvSpPr>
        <dsp:cNvPr id="0" name=""/>
        <dsp:cNvSpPr/>
      </dsp:nvSpPr>
      <dsp:spPr>
        <a:xfrm>
          <a:off x="4974793" y="1493308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6359C-38E1-49CD-849D-0FFB6E0C5B09}">
      <dsp:nvSpPr>
        <dsp:cNvPr id="0" name=""/>
        <dsp:cNvSpPr/>
      </dsp:nvSpPr>
      <dsp:spPr>
        <a:xfrm>
          <a:off x="6107049" y="1493308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A8747-84C9-4FEC-81AD-E2ED6B22DDFA}">
      <dsp:nvSpPr>
        <dsp:cNvPr id="0" name=""/>
        <dsp:cNvSpPr/>
      </dsp:nvSpPr>
      <dsp:spPr>
        <a:xfrm>
          <a:off x="7239304" y="1493308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370FF-9AA3-4188-B84D-336D76090CD0}">
      <dsp:nvSpPr>
        <dsp:cNvPr id="0" name=""/>
        <dsp:cNvSpPr/>
      </dsp:nvSpPr>
      <dsp:spPr>
        <a:xfrm>
          <a:off x="445769" y="1760178"/>
          <a:ext cx="8023860" cy="72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Elmúlt 10.000 évben stabil klíma alakult ki.</a:t>
          </a:r>
        </a:p>
      </dsp:txBody>
      <dsp:txXfrm>
        <a:off x="445769" y="1760178"/>
        <a:ext cx="8023860" cy="729441"/>
      </dsp:txXfrm>
    </dsp:sp>
    <dsp:sp modelId="{A7765376-A8B3-4B9C-98A8-591F818972C1}">
      <dsp:nvSpPr>
        <dsp:cNvPr id="0" name=""/>
        <dsp:cNvSpPr/>
      </dsp:nvSpPr>
      <dsp:spPr>
        <a:xfrm>
          <a:off x="445769" y="2489620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F9707-4A51-4EFB-8F7F-12F942ED3EC1}">
      <dsp:nvSpPr>
        <dsp:cNvPr id="0" name=""/>
        <dsp:cNvSpPr/>
      </dsp:nvSpPr>
      <dsp:spPr>
        <a:xfrm>
          <a:off x="1578025" y="2489620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3F628-F08C-4BF8-9FDC-824B19A408F9}">
      <dsp:nvSpPr>
        <dsp:cNvPr id="0" name=""/>
        <dsp:cNvSpPr/>
      </dsp:nvSpPr>
      <dsp:spPr>
        <a:xfrm>
          <a:off x="2710281" y="2489620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F9D3B-CE7A-4AE1-AF7C-67A6FB03CBCC}">
      <dsp:nvSpPr>
        <dsp:cNvPr id="0" name=""/>
        <dsp:cNvSpPr/>
      </dsp:nvSpPr>
      <dsp:spPr>
        <a:xfrm>
          <a:off x="3842537" y="2489620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CAB4E-7C6C-46ED-8A30-245119F58A12}">
      <dsp:nvSpPr>
        <dsp:cNvPr id="0" name=""/>
        <dsp:cNvSpPr/>
      </dsp:nvSpPr>
      <dsp:spPr>
        <a:xfrm>
          <a:off x="4974793" y="2489620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31F15-3458-4AD5-BFA9-AFEEC81B3934}">
      <dsp:nvSpPr>
        <dsp:cNvPr id="0" name=""/>
        <dsp:cNvSpPr/>
      </dsp:nvSpPr>
      <dsp:spPr>
        <a:xfrm>
          <a:off x="6107049" y="2489620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023D5-2991-4891-BDF0-A66D469E997C}">
      <dsp:nvSpPr>
        <dsp:cNvPr id="0" name=""/>
        <dsp:cNvSpPr/>
      </dsp:nvSpPr>
      <dsp:spPr>
        <a:xfrm>
          <a:off x="7239304" y="2489620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EB068-8A80-4281-B88C-9C30659E371A}">
      <dsp:nvSpPr>
        <dsp:cNvPr id="0" name=""/>
        <dsp:cNvSpPr/>
      </dsp:nvSpPr>
      <dsp:spPr>
        <a:xfrm>
          <a:off x="445769" y="2756490"/>
          <a:ext cx="8023860" cy="729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20. Század közepére instabillá vált</a:t>
          </a:r>
        </a:p>
      </dsp:txBody>
      <dsp:txXfrm>
        <a:off x="445769" y="2756490"/>
        <a:ext cx="8023860" cy="729441"/>
      </dsp:txXfrm>
    </dsp:sp>
    <dsp:sp modelId="{C0904657-F750-4E7E-8B05-FBF7585EAE4B}">
      <dsp:nvSpPr>
        <dsp:cNvPr id="0" name=""/>
        <dsp:cNvSpPr/>
      </dsp:nvSpPr>
      <dsp:spPr>
        <a:xfrm>
          <a:off x="445769" y="3485932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00853-5376-4088-A21B-3E712EE08771}">
      <dsp:nvSpPr>
        <dsp:cNvPr id="0" name=""/>
        <dsp:cNvSpPr/>
      </dsp:nvSpPr>
      <dsp:spPr>
        <a:xfrm>
          <a:off x="1578025" y="3485932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82286-036B-4A16-8AE2-8F7AB4E3CE57}">
      <dsp:nvSpPr>
        <dsp:cNvPr id="0" name=""/>
        <dsp:cNvSpPr/>
      </dsp:nvSpPr>
      <dsp:spPr>
        <a:xfrm>
          <a:off x="2710281" y="3485932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CF482-8940-4806-AE3A-F90BAC893D6F}">
      <dsp:nvSpPr>
        <dsp:cNvPr id="0" name=""/>
        <dsp:cNvSpPr/>
      </dsp:nvSpPr>
      <dsp:spPr>
        <a:xfrm>
          <a:off x="3842537" y="3485932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A6B65-0326-4264-B05A-C5AC7509DE0C}">
      <dsp:nvSpPr>
        <dsp:cNvPr id="0" name=""/>
        <dsp:cNvSpPr/>
      </dsp:nvSpPr>
      <dsp:spPr>
        <a:xfrm>
          <a:off x="4974793" y="3485932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B3475-0793-4AFB-8300-48C2C9B17901}">
      <dsp:nvSpPr>
        <dsp:cNvPr id="0" name=""/>
        <dsp:cNvSpPr/>
      </dsp:nvSpPr>
      <dsp:spPr>
        <a:xfrm>
          <a:off x="6107049" y="3485932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9CC8F-4729-4D87-98ED-2188BCB416C9}">
      <dsp:nvSpPr>
        <dsp:cNvPr id="0" name=""/>
        <dsp:cNvSpPr/>
      </dsp:nvSpPr>
      <dsp:spPr>
        <a:xfrm>
          <a:off x="7239304" y="3485932"/>
          <a:ext cx="1069848" cy="178308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247D8-012D-4042-8A61-63B4D5AC3CD0}">
      <dsp:nvSpPr>
        <dsp:cNvPr id="0" name=""/>
        <dsp:cNvSpPr/>
      </dsp:nvSpPr>
      <dsp:spPr>
        <a:xfrm rot="16200000">
          <a:off x="-1377680" y="1378597"/>
          <a:ext cx="5141342" cy="2384147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18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A 20. században exponenciálisan megnőtt a természeti katasztrófák száma.</a:t>
          </a:r>
        </a:p>
      </dsp:txBody>
      <dsp:txXfrm rot="5400000">
        <a:off x="917" y="1028268"/>
        <a:ext cx="2384147" cy="3084806"/>
      </dsp:txXfrm>
    </dsp:sp>
    <dsp:sp modelId="{65B9E0BB-12C9-49DC-AF16-B84370176837}">
      <dsp:nvSpPr>
        <dsp:cNvPr id="0" name=""/>
        <dsp:cNvSpPr/>
      </dsp:nvSpPr>
      <dsp:spPr>
        <a:xfrm rot="16200000">
          <a:off x="1185277" y="1378597"/>
          <a:ext cx="5141342" cy="2384147"/>
        </a:xfrm>
        <a:prstGeom prst="flowChartManualOperation">
          <a:avLst/>
        </a:prstGeom>
        <a:solidFill>
          <a:schemeClr val="accent5">
            <a:hueOff val="4367846"/>
            <a:satOff val="-22820"/>
            <a:lumOff val="5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18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Aszály - Árvíz előfordulási gyakoriságuk és intenzitásuk nő.</a:t>
          </a:r>
        </a:p>
      </dsp:txBody>
      <dsp:txXfrm rot="5400000">
        <a:off x="2563874" y="1028268"/>
        <a:ext cx="2384147" cy="3084806"/>
      </dsp:txXfrm>
    </dsp:sp>
    <dsp:sp modelId="{91A0A03A-4282-400F-BE1D-B436654EE6FF}">
      <dsp:nvSpPr>
        <dsp:cNvPr id="0" name=""/>
        <dsp:cNvSpPr/>
      </dsp:nvSpPr>
      <dsp:spPr>
        <a:xfrm rot="16200000">
          <a:off x="3748235" y="1378597"/>
          <a:ext cx="5141342" cy="2384147"/>
        </a:xfrm>
        <a:prstGeom prst="flowChartManualOperation">
          <a:avLst/>
        </a:prstGeom>
        <a:solidFill>
          <a:schemeClr val="accent5">
            <a:hueOff val="8735693"/>
            <a:satOff val="-45639"/>
            <a:lumOff val="10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185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A katasztrófák 90 %-a víz eredetű.</a:t>
          </a:r>
        </a:p>
      </dsp:txBody>
      <dsp:txXfrm rot="5400000">
        <a:off x="5126832" y="1028268"/>
        <a:ext cx="2384147" cy="30848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19258-E214-4601-B818-BB9094797521}">
      <dsp:nvSpPr>
        <dsp:cNvPr id="0" name=""/>
        <dsp:cNvSpPr/>
      </dsp:nvSpPr>
      <dsp:spPr>
        <a:xfrm rot="10800000">
          <a:off x="2546039" y="959756"/>
          <a:ext cx="6738772" cy="339471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6977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hu-HU" sz="2300" kern="1200" dirty="0"/>
          </a:br>
          <a:r>
            <a:rPr lang="hu-HU" sz="2300" kern="1200" dirty="0"/>
            <a:t>A szükséges döntések meghozatalával</a:t>
          </a:r>
          <a:br>
            <a:rPr lang="hu-HU" sz="2300" kern="1200" dirty="0"/>
          </a:br>
          <a:endParaRPr lang="hu-H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Vízminőség romlása visszafordítható.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Integrált vízgazdálkodási tervvel a tó megmenthető.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A környező települések összefogása és egységes klímastratégia esetén a tó még fürdésre alkalmas lesz.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1800" kern="1200" dirty="0"/>
        </a:p>
      </dsp:txBody>
      <dsp:txXfrm rot="10800000">
        <a:off x="3394719" y="959756"/>
        <a:ext cx="5890092" cy="3394719"/>
      </dsp:txXfrm>
    </dsp:sp>
    <dsp:sp modelId="{A80C434C-534A-4555-8533-B29689708291}">
      <dsp:nvSpPr>
        <dsp:cNvPr id="0" name=""/>
        <dsp:cNvSpPr/>
      </dsp:nvSpPr>
      <dsp:spPr>
        <a:xfrm>
          <a:off x="848679" y="959756"/>
          <a:ext cx="3394719" cy="33947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8D272-1718-442D-9625-A285A0AF8067}">
      <dsp:nvSpPr>
        <dsp:cNvPr id="0" name=""/>
        <dsp:cNvSpPr/>
      </dsp:nvSpPr>
      <dsp:spPr>
        <a:xfrm>
          <a:off x="1871" y="0"/>
          <a:ext cx="2912305" cy="44943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Fenntartható fejlődési tervek szükségesek.</a:t>
          </a:r>
        </a:p>
      </dsp:txBody>
      <dsp:txXfrm>
        <a:off x="1871" y="1797745"/>
        <a:ext cx="2912305" cy="1797745"/>
      </dsp:txXfrm>
    </dsp:sp>
    <dsp:sp modelId="{7E4EC6EC-A090-4ABE-9BFF-36E839E94F8D}">
      <dsp:nvSpPr>
        <dsp:cNvPr id="0" name=""/>
        <dsp:cNvSpPr/>
      </dsp:nvSpPr>
      <dsp:spPr>
        <a:xfrm>
          <a:off x="709713" y="269661"/>
          <a:ext cx="1496622" cy="14966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E842F-2DCF-42C5-9248-0CBDA5497360}">
      <dsp:nvSpPr>
        <dsp:cNvPr id="0" name=""/>
        <dsp:cNvSpPr/>
      </dsp:nvSpPr>
      <dsp:spPr>
        <a:xfrm>
          <a:off x="3001547" y="0"/>
          <a:ext cx="2912305" cy="4494363"/>
        </a:xfrm>
        <a:prstGeom prst="roundRect">
          <a:avLst>
            <a:gd name="adj" fmla="val 10000"/>
          </a:avLst>
        </a:prstGeom>
        <a:solidFill>
          <a:schemeClr val="accent2">
            <a:hueOff val="1327892"/>
            <a:satOff val="4567"/>
            <a:lumOff val="-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Technológiai fejlődés - Nagyon sok adat áll rendelkezésünkre</a:t>
          </a:r>
        </a:p>
      </dsp:txBody>
      <dsp:txXfrm>
        <a:off x="3001547" y="1797745"/>
        <a:ext cx="2912305" cy="1797745"/>
      </dsp:txXfrm>
    </dsp:sp>
    <dsp:sp modelId="{342A9152-F769-43E8-9E42-28E1F62E4C5C}">
      <dsp:nvSpPr>
        <dsp:cNvPr id="0" name=""/>
        <dsp:cNvSpPr/>
      </dsp:nvSpPr>
      <dsp:spPr>
        <a:xfrm>
          <a:off x="3709388" y="269661"/>
          <a:ext cx="1496622" cy="14966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12E35-DF68-4D2D-9003-802F1AF95255}">
      <dsp:nvSpPr>
        <dsp:cNvPr id="0" name=""/>
        <dsp:cNvSpPr/>
      </dsp:nvSpPr>
      <dsp:spPr>
        <a:xfrm>
          <a:off x="6001222" y="0"/>
          <a:ext cx="2912305" cy="4494363"/>
        </a:xfrm>
        <a:prstGeom prst="roundRect">
          <a:avLst>
            <a:gd name="adj" fmla="val 10000"/>
          </a:avLst>
        </a:prstGeom>
        <a:solidFill>
          <a:schemeClr val="accent2">
            <a:hueOff val="2655785"/>
            <a:satOff val="9135"/>
            <a:lumOff val="-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Döntéshozók felelőssége – szükséges adatok meghozatala.</a:t>
          </a:r>
        </a:p>
      </dsp:txBody>
      <dsp:txXfrm>
        <a:off x="6001222" y="1797745"/>
        <a:ext cx="2912305" cy="1797745"/>
      </dsp:txXfrm>
    </dsp:sp>
    <dsp:sp modelId="{2EC0F0B7-75A3-4389-B26A-6317FCA62DDC}">
      <dsp:nvSpPr>
        <dsp:cNvPr id="0" name=""/>
        <dsp:cNvSpPr/>
      </dsp:nvSpPr>
      <dsp:spPr>
        <a:xfrm>
          <a:off x="6709063" y="269661"/>
          <a:ext cx="1496622" cy="14966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8A280-34B6-4BA6-B4A1-C6C5325F56D4}">
      <dsp:nvSpPr>
        <dsp:cNvPr id="0" name=""/>
        <dsp:cNvSpPr/>
      </dsp:nvSpPr>
      <dsp:spPr>
        <a:xfrm flipH="1">
          <a:off x="4205319" y="3655078"/>
          <a:ext cx="539702" cy="541319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73396-BE89-4E5F-A00F-3D6B3171E207}">
      <dsp:nvSpPr>
        <dsp:cNvPr id="0" name=""/>
        <dsp:cNvSpPr/>
      </dsp:nvSpPr>
      <dsp:spPr>
        <a:xfrm>
          <a:off x="0" y="607764"/>
          <a:ext cx="2596555" cy="15579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Az édesvizű élőlények száma a felére csökkent az elmúlt 30 évben</a:t>
          </a:r>
          <a:endParaRPr lang="en-US" sz="2000" kern="1200" dirty="0"/>
        </a:p>
      </dsp:txBody>
      <dsp:txXfrm>
        <a:off x="0" y="607764"/>
        <a:ext cx="2596555" cy="1557933"/>
      </dsp:txXfrm>
    </dsp:sp>
    <dsp:sp modelId="{7EFB2306-F14F-4961-852A-4D37A1ACE93E}">
      <dsp:nvSpPr>
        <dsp:cNvPr id="0" name=""/>
        <dsp:cNvSpPr/>
      </dsp:nvSpPr>
      <dsp:spPr>
        <a:xfrm>
          <a:off x="2856210" y="607764"/>
          <a:ext cx="2596555" cy="15579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A szennyeződések 80% közvetlenül jut be a befogadókba</a:t>
          </a:r>
          <a:endParaRPr lang="en-US" sz="2000" kern="1200" dirty="0"/>
        </a:p>
      </dsp:txBody>
      <dsp:txXfrm>
        <a:off x="2856210" y="607764"/>
        <a:ext cx="2596555" cy="1557933"/>
      </dsp:txXfrm>
    </dsp:sp>
    <dsp:sp modelId="{89571EDE-794E-440A-A9EF-148ACD9AB29B}">
      <dsp:nvSpPr>
        <dsp:cNvPr id="0" name=""/>
        <dsp:cNvSpPr/>
      </dsp:nvSpPr>
      <dsp:spPr>
        <a:xfrm>
          <a:off x="5712420" y="607764"/>
          <a:ext cx="2596555" cy="15579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A Balatonba kevesebb mert meg van az a körvezetéke ami a </a:t>
          </a:r>
          <a:r>
            <a:rPr lang="hu-HU" sz="2000" kern="1200" dirty="0" err="1"/>
            <a:t>szennyezet</a:t>
          </a:r>
          <a:r>
            <a:rPr lang="hu-HU" sz="2000" kern="1200" dirty="0"/>
            <a:t> </a:t>
          </a:r>
          <a:r>
            <a:rPr lang="hu-HU" sz="2000" kern="1200" dirty="0" err="1"/>
            <a:t>vízeket</a:t>
          </a:r>
          <a:r>
            <a:rPr lang="hu-HU" sz="2000" kern="1200" dirty="0"/>
            <a:t> összegyűjti</a:t>
          </a:r>
          <a:endParaRPr lang="en-US" sz="2000" kern="1200" dirty="0"/>
        </a:p>
      </dsp:txBody>
      <dsp:txXfrm>
        <a:off x="5712420" y="607764"/>
        <a:ext cx="2596555" cy="1557933"/>
      </dsp:txXfrm>
    </dsp:sp>
    <dsp:sp modelId="{53013D6F-6D47-4936-BFF9-0472DA1FFF4B}">
      <dsp:nvSpPr>
        <dsp:cNvPr id="0" name=""/>
        <dsp:cNvSpPr/>
      </dsp:nvSpPr>
      <dsp:spPr>
        <a:xfrm>
          <a:off x="1428105" y="2425352"/>
          <a:ext cx="2596555" cy="15579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/>
            <a:t>6-8 Millió ember hal meg évente vízzel kapcsolatos katasztrófákban és betegségekbe</a:t>
          </a:r>
          <a:endParaRPr lang="en-US" sz="2000" kern="1200"/>
        </a:p>
      </dsp:txBody>
      <dsp:txXfrm>
        <a:off x="1428105" y="2425352"/>
        <a:ext cx="2596555" cy="1557933"/>
      </dsp:txXfrm>
    </dsp:sp>
    <dsp:sp modelId="{794C7791-6466-436D-B8B0-2A2B1FB6C17E}">
      <dsp:nvSpPr>
        <dsp:cNvPr id="0" name=""/>
        <dsp:cNvSpPr/>
      </dsp:nvSpPr>
      <dsp:spPr>
        <a:xfrm>
          <a:off x="4284315" y="2425352"/>
          <a:ext cx="2596555" cy="15579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750 millió ember él biztonságos víz nélkül és 2,5 milliárdnak nincs </a:t>
          </a:r>
          <a:r>
            <a:rPr lang="hu-HU" sz="2000" kern="1200" dirty="0" err="1"/>
            <a:t>szanitációja</a:t>
          </a:r>
          <a:endParaRPr lang="en-US" sz="2000" kern="1200" dirty="0"/>
        </a:p>
      </dsp:txBody>
      <dsp:txXfrm>
        <a:off x="4284315" y="2425352"/>
        <a:ext cx="2596555" cy="15579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E98B3-D977-4D50-9A1A-81D05B3D0229}">
      <dsp:nvSpPr>
        <dsp:cNvPr id="0" name=""/>
        <dsp:cNvSpPr/>
      </dsp:nvSpPr>
      <dsp:spPr>
        <a:xfrm>
          <a:off x="0" y="0"/>
          <a:ext cx="3371850" cy="337185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91EEFD-FF00-4485-96A3-86ED6B607439}">
      <dsp:nvSpPr>
        <dsp:cNvPr id="0" name=""/>
        <dsp:cNvSpPr/>
      </dsp:nvSpPr>
      <dsp:spPr>
        <a:xfrm>
          <a:off x="1685925" y="0"/>
          <a:ext cx="6527801" cy="337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0" i="0" kern="1200" dirty="0"/>
            <a:t>A legtöbb klímamodell alapján </a:t>
          </a:r>
          <a:r>
            <a:rPr lang="hu-HU" sz="2100" b="1" i="0" kern="1200" dirty="0"/>
            <a:t>Magyarország éghajlata melegebbé és szárazabbá fog válni.</a:t>
          </a:r>
          <a:r>
            <a:rPr lang="hu-HU" sz="2100" b="0" i="0" kern="1200" dirty="0"/>
            <a:t> </a:t>
          </a:r>
          <a:endParaRPr lang="en-US" sz="2100" kern="1200" dirty="0"/>
        </a:p>
      </dsp:txBody>
      <dsp:txXfrm>
        <a:off x="1685925" y="0"/>
        <a:ext cx="6527801" cy="716518"/>
      </dsp:txXfrm>
    </dsp:sp>
    <dsp:sp modelId="{A4715E90-7392-4F6A-A9BD-85BB075979D6}">
      <dsp:nvSpPr>
        <dsp:cNvPr id="0" name=""/>
        <dsp:cNvSpPr/>
      </dsp:nvSpPr>
      <dsp:spPr>
        <a:xfrm>
          <a:off x="442555" y="716518"/>
          <a:ext cx="2486739" cy="248673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885262"/>
                <a:satOff val="3045"/>
                <a:lumOff val="-588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885262"/>
                <a:satOff val="3045"/>
                <a:lumOff val="-588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2">
                <a:hueOff val="885262"/>
                <a:satOff val="3045"/>
                <a:lumOff val="-588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C3B421-3023-4D6C-992D-64CE0D625985}">
      <dsp:nvSpPr>
        <dsp:cNvPr id="0" name=""/>
        <dsp:cNvSpPr/>
      </dsp:nvSpPr>
      <dsp:spPr>
        <a:xfrm>
          <a:off x="1685925" y="716518"/>
          <a:ext cx="6527801" cy="24867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885262"/>
              <a:satOff val="3045"/>
              <a:lumOff val="-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0" i="0" kern="1200"/>
            <a:t>Hazánkban 1975 és 2004 között a napi maximum hőmérséklet 2-3 °C-kal emelkedett. </a:t>
          </a:r>
          <a:endParaRPr lang="en-US" sz="2100" kern="1200"/>
        </a:p>
      </dsp:txBody>
      <dsp:txXfrm>
        <a:off x="1685925" y="716518"/>
        <a:ext cx="6527801" cy="716518"/>
      </dsp:txXfrm>
    </dsp:sp>
    <dsp:sp modelId="{6652D9D6-3EB3-4376-B857-76278BFFCF53}">
      <dsp:nvSpPr>
        <dsp:cNvPr id="0" name=""/>
        <dsp:cNvSpPr/>
      </dsp:nvSpPr>
      <dsp:spPr>
        <a:xfrm>
          <a:off x="885110" y="1433036"/>
          <a:ext cx="1601628" cy="16016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770523"/>
                <a:satOff val="6090"/>
                <a:lumOff val="-117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1770523"/>
                <a:satOff val="6090"/>
                <a:lumOff val="-1177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2">
                <a:hueOff val="1770523"/>
                <a:satOff val="6090"/>
                <a:lumOff val="-1177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4E20AB-7BA3-41DD-9D16-D4B4566DD114}">
      <dsp:nvSpPr>
        <dsp:cNvPr id="0" name=""/>
        <dsp:cNvSpPr/>
      </dsp:nvSpPr>
      <dsp:spPr>
        <a:xfrm>
          <a:off x="1685925" y="1433036"/>
          <a:ext cx="6527801" cy="16016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770523"/>
              <a:satOff val="6090"/>
              <a:lumOff val="-1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0" i="0" kern="1200"/>
            <a:t>A továbbiakban is erre kell számítanunk, ráadásul a változás nem lesz egyenletes. </a:t>
          </a:r>
          <a:endParaRPr lang="en-US" sz="2100" kern="1200"/>
        </a:p>
      </dsp:txBody>
      <dsp:txXfrm>
        <a:off x="1685925" y="1433036"/>
        <a:ext cx="6527801" cy="716518"/>
      </dsp:txXfrm>
    </dsp:sp>
    <dsp:sp modelId="{D202A464-E382-4B38-8708-B1342E41EAFA}">
      <dsp:nvSpPr>
        <dsp:cNvPr id="0" name=""/>
        <dsp:cNvSpPr/>
      </dsp:nvSpPr>
      <dsp:spPr>
        <a:xfrm>
          <a:off x="1327665" y="2149554"/>
          <a:ext cx="716518" cy="71651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2655785"/>
                <a:satOff val="9135"/>
                <a:lumOff val="-1765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2655785"/>
                <a:satOff val="9135"/>
                <a:lumOff val="-1765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2">
                <a:hueOff val="2655785"/>
                <a:satOff val="9135"/>
                <a:lumOff val="-1765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B7050-CBF7-42A2-A4EA-4D41C75FC687}">
      <dsp:nvSpPr>
        <dsp:cNvPr id="0" name=""/>
        <dsp:cNvSpPr/>
      </dsp:nvSpPr>
      <dsp:spPr>
        <a:xfrm>
          <a:off x="1685925" y="2149554"/>
          <a:ext cx="6527801" cy="71651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655785"/>
              <a:satOff val="9135"/>
              <a:lumOff val="-17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0" i="0" kern="1200"/>
            <a:t>A legnagyobb hőmérséklet-emelkedés nyáron várható, ez akár 4-5 °C-os lehet.</a:t>
          </a:r>
          <a:endParaRPr lang="en-US" sz="2100" kern="1200"/>
        </a:p>
      </dsp:txBody>
      <dsp:txXfrm>
        <a:off x="1685925" y="2149554"/>
        <a:ext cx="6527801" cy="716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27701-455D-4E8B-993F-FB7097ACCF2A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ECB80-DF01-466B-B86B-2867C064919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924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F78CF-1F0F-4460-8758-262A2886D8CF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231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F78CF-1F0F-4460-8758-262A2886D8CF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874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F78CF-1F0F-4460-8758-262A2886D8CF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650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F78CF-1F0F-4460-8758-262A2886D8CF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48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F78CF-1F0F-4460-8758-262A2886D8CF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878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FFFF">
                    <a:alpha val="90000"/>
                  </a:srgbClr>
                </a:solidFill>
              </a:rPr>
              <a:t>Attól</a:t>
            </a:r>
            <a:r>
              <a:rPr lang="en-US" sz="1200" dirty="0">
                <a:solidFill>
                  <a:srgbClr val="FFFFFF">
                    <a:alpha val="90000"/>
                  </a:srgbClr>
                </a:solidFill>
              </a:rPr>
              <a:t> </a:t>
            </a:r>
            <a:r>
              <a:rPr lang="en-US" sz="1200" dirty="0" err="1">
                <a:solidFill>
                  <a:srgbClr val="FFFFFF">
                    <a:alpha val="90000"/>
                  </a:srgbClr>
                </a:solidFill>
              </a:rPr>
              <a:t>féltek</a:t>
            </a:r>
            <a:r>
              <a:rPr lang="en-US" sz="1200" dirty="0">
                <a:solidFill>
                  <a:srgbClr val="FFFFFF">
                    <a:alpha val="90000"/>
                  </a:srgbClr>
                </a:solidFill>
              </a:rPr>
              <a:t> </a:t>
            </a:r>
            <a:r>
              <a:rPr lang="en-US" sz="1200" dirty="0" err="1">
                <a:solidFill>
                  <a:srgbClr val="FFFFFF">
                    <a:alpha val="90000"/>
                  </a:srgbClr>
                </a:solidFill>
              </a:rPr>
              <a:t>hogy</a:t>
            </a:r>
            <a:r>
              <a:rPr lang="en-US" sz="1200" dirty="0">
                <a:solidFill>
                  <a:srgbClr val="FFFFFF">
                    <a:alpha val="90000"/>
                  </a:srgbClr>
                </a:solidFill>
              </a:rPr>
              <a:t> </a:t>
            </a:r>
            <a:r>
              <a:rPr lang="en-US" sz="1200" dirty="0" err="1">
                <a:solidFill>
                  <a:srgbClr val="FFFFFF">
                    <a:alpha val="90000"/>
                  </a:srgbClr>
                </a:solidFill>
              </a:rPr>
              <a:t>ez</a:t>
            </a:r>
            <a:r>
              <a:rPr lang="en-US" sz="1200" dirty="0">
                <a:solidFill>
                  <a:srgbClr val="FFFFFF">
                    <a:alpha val="90000"/>
                  </a:srgbClr>
                </a:solidFill>
              </a:rPr>
              <a:t> </a:t>
            </a:r>
            <a:r>
              <a:rPr lang="en-US" sz="1200" dirty="0" err="1">
                <a:solidFill>
                  <a:srgbClr val="FFFFFF">
                    <a:alpha val="90000"/>
                  </a:srgbClr>
                </a:solidFill>
              </a:rPr>
              <a:t>elfogja</a:t>
            </a:r>
            <a:r>
              <a:rPr lang="en-US" sz="1200" dirty="0">
                <a:solidFill>
                  <a:srgbClr val="FFFFFF">
                    <a:alpha val="90000"/>
                  </a:srgbClr>
                </a:solidFill>
              </a:rPr>
              <a:t> </a:t>
            </a:r>
            <a:r>
              <a:rPr lang="en-US" sz="1200" dirty="0" err="1">
                <a:solidFill>
                  <a:srgbClr val="FFFFFF">
                    <a:alpha val="90000"/>
                  </a:srgbClr>
                </a:solidFill>
              </a:rPr>
              <a:t>mosni</a:t>
            </a:r>
            <a:r>
              <a:rPr lang="en-US" sz="1200" dirty="0">
                <a:solidFill>
                  <a:srgbClr val="FFFFFF">
                    <a:alpha val="90000"/>
                  </a:srgbClr>
                </a:solidFill>
              </a:rPr>
              <a:t> a </a:t>
            </a:r>
            <a:r>
              <a:rPr lang="en-US" sz="1200" dirty="0" err="1">
                <a:solidFill>
                  <a:srgbClr val="FFFFFF">
                    <a:alpha val="90000"/>
                  </a:srgbClr>
                </a:solidFill>
              </a:rPr>
              <a:t>parlamentet</a:t>
            </a:r>
            <a:endParaRPr lang="en-US" sz="1200" dirty="0">
              <a:solidFill>
                <a:srgbClr val="FFFFFF">
                  <a:alpha val="90000"/>
                </a:srgb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ECB80-DF01-466B-B86B-2867C0649195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674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F78CF-1F0F-4460-8758-262A2886D8CF}" type="slidenum">
              <a:rPr lang="hu-HU" smtClean="0"/>
              <a:t>19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044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F78CF-1F0F-4460-8758-262A2886D8CF}" type="slidenum">
              <a:rPr lang="hu-HU" smtClean="0"/>
              <a:t>23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908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4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82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églalap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5" name="Téglalap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6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7" name="Téglalap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/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1" name="Téglalap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64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7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églalap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6" name="Téglalap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79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0" name="Téglalap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/>
              <a:t>Kép hozzáadásához kattintson az ikonra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hu-HU"/>
              <a:t>Mintacím stílusának szerkesztése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50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noProof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  <a:p>
            <a:pPr lvl="5" rtl="0"/>
            <a:r>
              <a:rPr lang="hu-HU" noProof="0"/>
              <a:t>Hatodik szint</a:t>
            </a:r>
          </a:p>
          <a:p>
            <a:pPr lvl="6" rtl="0"/>
            <a:r>
              <a:rPr lang="hu-HU" noProof="0"/>
              <a:t>Hetedik szint</a:t>
            </a:r>
          </a:p>
          <a:p>
            <a:pPr lvl="7" rtl="0"/>
            <a:r>
              <a:rPr lang="hu-HU" noProof="0"/>
              <a:t>Nyolcadik szint</a:t>
            </a:r>
          </a:p>
          <a:p>
            <a:pPr lvl="8" rtl="0"/>
            <a:r>
              <a:rPr lang="hu-HU" noProof="0"/>
              <a:t>Kilencedik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797548-F8B0-4281-A5F8-0DF2D6C94CEE}" type="datetimeFigureOut">
              <a:rPr lang="hu-HU" smtClean="0"/>
              <a:t>2023. 01. 15.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03E51-F515-4D11-9839-1C38E9C9EF72}" type="slidenum">
              <a:rPr lang="hu-HU" smtClean="0"/>
              <a:t>‹#›</a:t>
            </a:fld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835730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8.png"/><Relationship Id="rId9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Téglalap 26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29" name="Kép 28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883" y="5127327"/>
            <a:ext cx="11349567" cy="883524"/>
          </a:xfrm>
          <a:prstGeom prst="parallelogram">
            <a:avLst>
              <a:gd name="adj" fmla="val 99234"/>
            </a:avLst>
          </a:prstGeom>
        </p:spPr>
        <p:txBody>
          <a:bodyPr wrap="none" lIns="0" rIns="0" rtlCol="0">
            <a:noAutofit/>
          </a:bodyPr>
          <a:lstStyle/>
          <a:p>
            <a:pPr algn="l"/>
            <a:r>
              <a:rPr lang="hu-HU" sz="4400" dirty="0">
                <a:latin typeface="Bahnschrift SemiBold Condensed" panose="020B0502040204020203" pitchFamily="34" charset="0"/>
              </a:rPr>
              <a:t>Szélsőséges időjárás és a Balaton 10 év múlva</a:t>
            </a:r>
            <a:br>
              <a:rPr lang="hu-HU" sz="4400" dirty="0">
                <a:latin typeface="Bahnschrift SemiBold Condensed" panose="020B0502040204020203" pitchFamily="34" charset="0"/>
              </a:rPr>
            </a:br>
            <a:r>
              <a:rPr lang="hu-HU" sz="2000" dirty="0"/>
              <a:t>"Balatonról, Jövőről 2022/2023" klíma - és környezetvédelmi verseny</a:t>
            </a:r>
            <a:r>
              <a:rPr lang="hu-HU" sz="1600" dirty="0">
                <a:latin typeface="Bahnschrift SemiBold Condensed" panose="020B0502040204020203" pitchFamily="34" charset="0"/>
              </a:rPr>
              <a:t> </a:t>
            </a:r>
            <a:endParaRPr lang="hu-HU" sz="4400" dirty="0">
              <a:latin typeface="Bahnschrift SemiBold Condensed" panose="020B0502040204020203" pitchFamily="34" charset="0"/>
            </a:endParaRP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5" name="Kép 4" descr="Egy nő, amint egy földúton fut egy kerékpározó férfi mellett">
            <a:extLst>
              <a:ext uri="{FF2B5EF4-FFF2-40B4-BE49-F238E27FC236}">
                <a16:creationId xmlns:a16="http://schemas.microsoft.com/office/drawing/2014/main" id="{8C0D6366-4ACF-4BFA-8962-ED8DA4314F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5" b="10667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9" name="Szövegdoboz 38">
            <a:extLst>
              <a:ext uri="{FF2B5EF4-FFF2-40B4-BE49-F238E27FC236}">
                <a16:creationId xmlns:a16="http://schemas.microsoft.com/office/drawing/2014/main" id="{9593BF26-26FC-4F20-AF97-D90A981A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hu-HU" sz="22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/>
          <a:srcRect b="11037"/>
          <a:stretch/>
        </p:blipFill>
        <p:spPr>
          <a:xfrm>
            <a:off x="1003268" y="0"/>
            <a:ext cx="10382266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44696" y="841912"/>
            <a:ext cx="7958331" cy="1077229"/>
          </a:xfrm>
        </p:spPr>
        <p:txBody>
          <a:bodyPr/>
          <a:lstStyle/>
          <a:p>
            <a:pPr algn="l"/>
            <a:r>
              <a:rPr lang="hu-HU" dirty="0">
                <a:latin typeface="Bahnschrift SemiBold Condensed" panose="020B0502040204020203" pitchFamily="34" charset="0"/>
              </a:rPr>
              <a:t>Mentsük meg a BALATONT!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08153"/>
              </p:ext>
            </p:extLst>
          </p:nvPr>
        </p:nvGraphicFramePr>
        <p:xfrm>
          <a:off x="1770063" y="1837660"/>
          <a:ext cx="8915400" cy="4494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llipszis 4"/>
          <p:cNvSpPr/>
          <p:nvPr/>
        </p:nvSpPr>
        <p:spPr>
          <a:xfrm flipH="1">
            <a:off x="9007499" y="5463391"/>
            <a:ext cx="539702" cy="54131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Ellipszis 5"/>
          <p:cNvSpPr/>
          <p:nvPr/>
        </p:nvSpPr>
        <p:spPr>
          <a:xfrm flipH="1">
            <a:off x="3025799" y="5463391"/>
            <a:ext cx="539702" cy="54131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194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Téglalap 59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 useBgFill="1">
        <p:nvSpPr>
          <p:cNvPr id="62" name="Téglalap 61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" y="-2718"/>
            <a:ext cx="121920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60" y="0"/>
            <a:ext cx="11184239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352" y="735871"/>
            <a:ext cx="7265197" cy="695765"/>
          </a:xfrm>
          <a:prstGeom prst="parallelogram">
            <a:avLst>
              <a:gd name="adj" fmla="val 99596"/>
            </a:avLst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hu-HU" sz="3600" dirty="0">
                <a:latin typeface="Bahnschrift SemiBold Condensed" panose="020B0502040204020203" pitchFamily="34" charset="0"/>
              </a:rPr>
              <a:t>Globális helyzet</a:t>
            </a:r>
            <a:endParaRPr lang="hu-HU" dirty="0">
              <a:latin typeface="Bahnschrift SemiBold Condensed" panose="020B0502040204020203" pitchFamily="34" charset="0"/>
            </a:endParaRPr>
          </a:p>
        </p:txBody>
      </p:sp>
      <p:sp>
        <p:nvSpPr>
          <p:cNvPr id="66" name="Téglalap 65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68" name="Téglalap 67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05F0EB18-1E7B-44E3-8DEA-7DE98E1CF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graphicFrame>
        <p:nvGraphicFramePr>
          <p:cNvPr id="9" name="Tartalom helye 2">
            <a:extLst>
              <a:ext uri="{FF2B5EF4-FFF2-40B4-BE49-F238E27FC236}">
                <a16:creationId xmlns:a16="http://schemas.microsoft.com/office/drawing/2014/main" id="{81B9523F-9466-8F3F-2F3F-EE01769666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677503"/>
              </p:ext>
            </p:extLst>
          </p:nvPr>
        </p:nvGraphicFramePr>
        <p:xfrm>
          <a:off x="2088352" y="1746428"/>
          <a:ext cx="8308976" cy="459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039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C07F5B6-73F5-CEBA-0D2A-A33332B44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39" b="66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églalap 7"/>
          <p:cNvSpPr/>
          <p:nvPr/>
        </p:nvSpPr>
        <p:spPr>
          <a:xfrm>
            <a:off x="3167072" y="1549400"/>
            <a:ext cx="5857875" cy="3676650"/>
          </a:xfrm>
          <a:prstGeom prst="rect">
            <a:avLst/>
          </a:prstGeom>
          <a:solidFill>
            <a:srgbClr val="FFFFFF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7C95A7C-AEFB-DBDA-F49E-57E32C65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09" y="2652999"/>
            <a:ext cx="4075200" cy="146945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Duna </a:t>
            </a:r>
            <a:r>
              <a:rPr 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árvíz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Budapest</a:t>
            </a:r>
          </a:p>
        </p:txBody>
      </p:sp>
    </p:spTree>
    <p:extLst>
      <p:ext uri="{BB962C8B-B14F-4D97-AF65-F5344CB8AC3E}">
        <p14:creationId xmlns:p14="http://schemas.microsoft.com/office/powerpoint/2010/main" val="35246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E8978B-F283-67E6-71FC-9C3CBA98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50" y="699848"/>
            <a:ext cx="7543800" cy="897648"/>
          </a:xfrm>
        </p:spPr>
        <p:txBody>
          <a:bodyPr anchor="ctr">
            <a:normAutofit/>
          </a:bodyPr>
          <a:lstStyle/>
          <a:p>
            <a:pPr algn="l"/>
            <a:r>
              <a:rPr lang="hu-HU" sz="4800" dirty="0">
                <a:latin typeface="Bahnschrift SemiBold Condensed" panose="020B0502040204020203" pitchFamily="34" charset="0"/>
              </a:rPr>
              <a:t>Magyarország éghajlata</a:t>
            </a:r>
          </a:p>
        </p:txBody>
      </p:sp>
      <p:graphicFrame>
        <p:nvGraphicFramePr>
          <p:cNvPr id="15" name="Tartalom helye 2">
            <a:extLst>
              <a:ext uri="{FF2B5EF4-FFF2-40B4-BE49-F238E27FC236}">
                <a16:creationId xmlns:a16="http://schemas.microsoft.com/office/drawing/2014/main" id="{9768337E-B86B-1BF8-6A4B-7A02BF0653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506762"/>
              </p:ext>
            </p:extLst>
          </p:nvPr>
        </p:nvGraphicFramePr>
        <p:xfrm>
          <a:off x="1749424" y="2409825"/>
          <a:ext cx="8213726" cy="337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86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EB21DA-B1C3-DB33-039F-3E855A8A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69" y="214322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hu-HU" dirty="0">
                <a:latin typeface="Bahnschrift SemiBold Condensed" panose="020B0502040204020203" pitchFamily="34" charset="0"/>
              </a:rPr>
              <a:t>Egész Európa a feje tetejére állt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F9BB2B-2839-D0FC-76C8-B0E3FD976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569" y="2810343"/>
            <a:ext cx="4078800" cy="2901482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hu-HU" sz="1800" i="0" dirty="0">
                <a:effectLst/>
                <a:latin typeface="+mj-lt"/>
                <a:cs typeface="Aharoni" panose="02010803020104030203" pitchFamily="2" charset="-79"/>
              </a:rPr>
              <a:t>Nemcsak Magyarországon, az egész kontinensen szokatlanul enyhe az időjárás: az ünnepek alatt több országban is melegrekordok dőltek. </a:t>
            </a:r>
          </a:p>
          <a:p>
            <a:pPr>
              <a:lnSpc>
                <a:spcPct val="140000"/>
              </a:lnSpc>
            </a:pPr>
            <a:r>
              <a:rPr lang="hu-HU" sz="1800" i="0" dirty="0">
                <a:effectLst/>
                <a:latin typeface="+mj-lt"/>
                <a:cs typeface="Aharoni" panose="02010803020104030203" pitchFamily="2" charset="-79"/>
              </a:rPr>
              <a:t>A szélsőséges enyheség a rezsiköltségek szempontjából kedvező, ellenben a sípályákon és a gyümölcsösökben katasztrófát okozhat.</a:t>
            </a:r>
            <a:endParaRPr lang="hu-HU" sz="1800" dirty="0"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4E89F86-9C1D-D929-03DC-97B3CC1D3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7" r="14157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kerekített téglalap 12"/>
          <p:cNvSpPr/>
          <p:nvPr/>
        </p:nvSpPr>
        <p:spPr>
          <a:xfrm>
            <a:off x="1946239" y="4646249"/>
            <a:ext cx="2724150" cy="664873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FFDA5A-35D8-CF7A-D949-096B5CB5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309" y="589684"/>
            <a:ext cx="5457825" cy="1008785"/>
          </a:xfrm>
        </p:spPr>
        <p:txBody>
          <a:bodyPr anchor="ctr">
            <a:normAutofit/>
          </a:bodyPr>
          <a:lstStyle/>
          <a:p>
            <a:pPr algn="l"/>
            <a:r>
              <a:rPr lang="hu-HU" dirty="0">
                <a:latin typeface="Bahnschrift SemiBold Condensed" panose="020B0502040204020203" pitchFamily="34" charset="0"/>
              </a:rPr>
              <a:t>Gazdasági kockázatok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6B689F-527B-B9C9-0CE7-45D712F25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680" y="1499550"/>
            <a:ext cx="4294911" cy="35121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hu-HU" sz="1600" dirty="0"/>
              <a:t>Az utóbbi évek egyik jelentős felismerése a klímaváltozás ténye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hu-HU" sz="1600" dirty="0"/>
              <a:t>megállapítható, hogy a jelenlegi erőfeszítések nem elégségesek ennek megállítására</a:t>
            </a:r>
          </a:p>
          <a:p>
            <a:pPr>
              <a:lnSpc>
                <a:spcPct val="110000"/>
              </a:lnSpc>
              <a:buFont typeface="+mj-lt"/>
              <a:buAutoNum type="arabicPeriod"/>
            </a:pPr>
            <a:r>
              <a:rPr lang="hu-HU" sz="1600" dirty="0"/>
              <a:t>Ebből adódóan a reagálásra kétféle lehetőség van:</a:t>
            </a:r>
            <a:r>
              <a:rPr lang="hu-HU" sz="1400" dirty="0"/>
              <a:t>   </a:t>
            </a:r>
          </a:p>
        </p:txBody>
      </p:sp>
      <p:pic>
        <p:nvPicPr>
          <p:cNvPr id="5" name="Kép 4" descr="A képen szöveg, személy, úszás látható">
            <a:extLst>
              <a:ext uri="{FF2B5EF4-FFF2-40B4-BE49-F238E27FC236}">
                <a16:creationId xmlns:a16="http://schemas.microsoft.com/office/drawing/2014/main" id="{CA7B5D3C-F3E5-A634-6BA5-E4FC97E4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19455"/>
          <a:stretch/>
        </p:blipFill>
        <p:spPr>
          <a:xfrm>
            <a:off x="5975652" y="871366"/>
            <a:ext cx="5184373" cy="5095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Lekerekített téglalap 7"/>
          <p:cNvSpPr/>
          <p:nvPr/>
        </p:nvSpPr>
        <p:spPr>
          <a:xfrm>
            <a:off x="1146957" y="2013827"/>
            <a:ext cx="4380634" cy="711777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1146957" y="2852391"/>
            <a:ext cx="4380634" cy="827244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/>
          <p:cNvSpPr/>
          <p:nvPr/>
        </p:nvSpPr>
        <p:spPr>
          <a:xfrm>
            <a:off x="1189818" y="3842412"/>
            <a:ext cx="4380634" cy="608169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232680" y="5549861"/>
            <a:ext cx="380654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10000"/>
              </a:lnSpc>
            </a:pPr>
            <a:r>
              <a:rPr lang="hu-HU" dirty="0"/>
              <a:t>Felkészülés az elkerülhetetlen változásokra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670013" y="4628634"/>
            <a:ext cx="327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megelőzésre fordított erőfeszítések fokozása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1707034" y="5502238"/>
            <a:ext cx="3346201" cy="749354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36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337488-F360-D0A2-D0EC-4AD78DF8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68" y="665336"/>
            <a:ext cx="4171950" cy="749936"/>
          </a:xfrm>
        </p:spPr>
        <p:txBody>
          <a:bodyPr anchor="ctr">
            <a:normAutofit/>
          </a:bodyPr>
          <a:lstStyle/>
          <a:p>
            <a:r>
              <a:rPr lang="hu-HU" dirty="0">
                <a:latin typeface="Bahnschrift SemiBold Condensed" panose="020B0502040204020203" pitchFamily="34" charset="0"/>
              </a:rPr>
              <a:t>A tihanyi vizsgálat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C62EB1-0D16-23B3-EF55-A749F392D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347" y="2466974"/>
            <a:ext cx="5769415" cy="2757631"/>
          </a:xfrm>
        </p:spPr>
        <p:txBody>
          <a:bodyPr>
            <a:noAutofit/>
          </a:bodyPr>
          <a:lstStyle/>
          <a:p>
            <a:pPr marL="0" indent="0"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hu-HU" altLang="hu-HU" sz="2800" b="0" i="0" u="none" strike="noStrike" cap="none" normalizeH="0" baseline="0" dirty="0">
                <a:ln>
                  <a:noFill/>
                </a:ln>
                <a:effectLst/>
              </a:rPr>
              <a:t>A tihanyi Balatoni </a:t>
            </a:r>
            <a:r>
              <a:rPr kumimoji="0" lang="hu-HU" altLang="hu-HU" sz="2800" b="0" i="0" u="none" strike="noStrike" cap="none" normalizeH="0" baseline="0" dirty="0" err="1">
                <a:ln>
                  <a:noFill/>
                </a:ln>
                <a:effectLst/>
              </a:rPr>
              <a:t>Limnológiai</a:t>
            </a:r>
            <a:r>
              <a:rPr kumimoji="0" lang="hu-HU" altLang="hu-HU" sz="2800" b="0" i="0" u="none" strike="noStrike" cap="none" normalizeH="0" baseline="0" dirty="0">
                <a:ln>
                  <a:noFill/>
                </a:ln>
                <a:effectLst/>
              </a:rPr>
              <a:t> Intézet kutatói (BLI) egy hónapon keresztül vizsgálták, hogy a klímaváltozás velejárói közül mi van nagyobb hatással a Balaton vizére: az éves átlaghőmérséklet növekedése vagy a szélsőséges mértékű nyári hőhullámok.</a:t>
            </a:r>
          </a:p>
        </p:txBody>
      </p:sp>
      <p:pic>
        <p:nvPicPr>
          <p:cNvPr id="6" name="Kép 5" descr="A képen égbolt, víz, kültéri, természet látható&#10;&#10;Automatikusan generált leírás">
            <a:extLst>
              <a:ext uri="{FF2B5EF4-FFF2-40B4-BE49-F238E27FC236}">
                <a16:creationId xmlns:a16="http://schemas.microsoft.com/office/drawing/2014/main" id="{0EBD9BB4-B83C-DCD9-1457-2DB5C1D11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7"/>
          <a:stretch/>
        </p:blipFill>
        <p:spPr>
          <a:xfrm>
            <a:off x="1116333" y="2122208"/>
            <a:ext cx="4519417" cy="27260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82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 descr="A képen kültéri, égbolt, víz, szikla látható&#10;&#10;Automatikusan generált leírás">
            <a:extLst>
              <a:ext uri="{FF2B5EF4-FFF2-40B4-BE49-F238E27FC236}">
                <a16:creationId xmlns:a16="http://schemas.microsoft.com/office/drawing/2014/main" id="{19F5BFF1-71E6-2D7F-C398-1D5A6E5CD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  <a14:imgEffect>
                      <a14:brightnessContrast contrast="-73000"/>
                    </a14:imgEffect>
                  </a14:imgLayer>
                </a14:imgProps>
              </a:ext>
            </a:extLst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D23BE8-6F9D-BC62-AA74-A8C02AD16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78" y="1028545"/>
            <a:ext cx="4121889" cy="51341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hu-HU" sz="2400" dirty="0">
                <a:cs typeface="Calibri"/>
              </a:rPr>
              <a:t>A balatoni viharjelzések összesített fenntartási ideje évek óta növekvő, az emelkedést nagyobb részben a másodfokú viharjelzések fenntartásának megnövekedése (250 óra körül) okozta. A viharos napok számát tekintve (a szezon első hat hónapjára összegezve) 2017 volt az egyik legviharosabb év.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 txBox="1">
            <a:spLocks/>
          </p:cNvSpPr>
          <p:nvPr/>
        </p:nvSpPr>
        <p:spPr>
          <a:xfrm>
            <a:off x="495164" y="3247726"/>
            <a:ext cx="5218010" cy="695765"/>
          </a:xfrm>
          <a:prstGeom prst="parallelogram">
            <a:avLst>
              <a:gd name="adj" fmla="val 99596"/>
            </a:avLst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Calibri Light"/>
              </a:rPr>
              <a:t>Balatoni viharok</a:t>
            </a:r>
            <a:endParaRPr lang="hu-HU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5" descr="A képen kültéri objektum, szőlőszem, méhsejt látható&#10;&#10;Automatikusan generált leírás">
            <a:extLst>
              <a:ext uri="{FF2B5EF4-FFF2-40B4-BE49-F238E27FC236}">
                <a16:creationId xmlns:a16="http://schemas.microsoft.com/office/drawing/2014/main" id="{021650B8-CD60-35D1-D56D-43AD68BF4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7064" b="20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933502" y="952504"/>
            <a:ext cx="5743575" cy="4952999"/>
          </a:xfrm>
          <a:prstGeom prst="roundRect">
            <a:avLst/>
          </a:prstGeom>
          <a:solidFill>
            <a:srgbClr val="213E16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60F7B7-3D0D-DD88-DA80-926AB17C2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609" y="1152010"/>
            <a:ext cx="4545241" cy="48487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hu-HU" sz="2400" dirty="0">
                <a:cs typeface="Calibri"/>
              </a:rPr>
              <a:t>A Balaton borrégió területe több mint 9 ezer hektár. A Balaton borrégió területi és klimatikus szempontok alapján talán legösszetettebb valamennyi hazai borrégió közül. Vannak ugyan egységes jellemzők, mégis a borrégiót alkotó területek mindegyiknek megvan a saját arca és karaktere.</a:t>
            </a: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 txBox="1">
            <a:spLocks/>
          </p:cNvSpPr>
          <p:nvPr/>
        </p:nvSpPr>
        <p:spPr>
          <a:xfrm>
            <a:off x="6856035" y="2424068"/>
            <a:ext cx="5157007" cy="2009869"/>
          </a:xfrm>
          <a:prstGeom prst="parallelogram">
            <a:avLst>
              <a:gd name="adj" fmla="val 99596"/>
            </a:avLst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Calibri Light"/>
              </a:rPr>
              <a:t>Szőlő és bor termesztés</a:t>
            </a:r>
            <a:endParaRPr lang="hu-HU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Téglalap 59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 useBgFill="1">
        <p:nvSpPr>
          <p:cNvPr id="62" name="Téglalap 61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" y="-2718"/>
            <a:ext cx="12192000" cy="6858000"/>
          </a:xfrm>
          <a:prstGeom prst="rect">
            <a:avLst/>
          </a:prstGeom>
        </p:spPr>
      </p:pic>
      <p:pic>
        <p:nvPicPr>
          <p:cNvPr id="2052" name="Picture 4" descr="Hatalmas hullámok ostromolták Balatonakarattya partjait - 2020.02.10.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2" y="-5436"/>
            <a:ext cx="11182106" cy="68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99" y="751578"/>
            <a:ext cx="7265197" cy="695765"/>
          </a:xfrm>
          <a:prstGeom prst="parallelogram">
            <a:avLst>
              <a:gd name="adj" fmla="val 99596"/>
            </a:avLst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hu-HU" sz="3600" dirty="0">
                <a:latin typeface="Bahnschrift SemiBold Condensed" panose="020B0502040204020203" pitchFamily="34" charset="0"/>
                <a:cs typeface="Calibri Light"/>
              </a:rPr>
              <a:t>A Balaton vízminősége</a:t>
            </a:r>
            <a:endParaRPr lang="hu-HU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2013999" y="2711374"/>
            <a:ext cx="8208089" cy="2877021"/>
          </a:xfrm>
          <a:prstGeom prst="rect">
            <a:avLst/>
          </a:prstGeom>
          <a:solidFill>
            <a:srgbClr val="FFFFFF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6" name="Téglalap 65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68" name="Téglalap 67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05F0EB18-1E7B-44E3-8DEA-7DE98E1CF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18" name="Tartalom helye 2">
            <a:extLst>
              <a:ext uri="{FF2B5EF4-FFF2-40B4-BE49-F238E27FC236}">
                <a16:creationId xmlns:a16="http://schemas.microsoft.com/office/drawing/2014/main" id="{06CD071C-BEF9-0A9C-52A7-760F66034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322" y="2868001"/>
            <a:ext cx="8448675" cy="37730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hu-HU" sz="2400" dirty="0">
                <a:cs typeface="Calibri"/>
              </a:rPr>
              <a:t>Balaton vízminőségének alakulása évtizedes tendenciában kedvező, OECD </a:t>
            </a:r>
            <a:r>
              <a:rPr lang="hu-HU" sz="2400" dirty="0" err="1">
                <a:cs typeface="Calibri"/>
              </a:rPr>
              <a:t>trofitási</a:t>
            </a:r>
            <a:r>
              <a:rPr lang="hu-HU" sz="2400" dirty="0">
                <a:cs typeface="Calibri"/>
              </a:rPr>
              <a:t> skála szerint </a:t>
            </a:r>
            <a:r>
              <a:rPr lang="hu-HU" sz="2400" dirty="0" err="1">
                <a:cs typeface="Calibri"/>
              </a:rPr>
              <a:t>mezo</a:t>
            </a:r>
            <a:r>
              <a:rPr lang="hu-HU" sz="2400" dirty="0">
                <a:cs typeface="Calibri"/>
              </a:rPr>
              <a:t>, vagy </a:t>
            </a:r>
            <a:r>
              <a:rPr lang="hu-HU" sz="2400" dirty="0" err="1">
                <a:cs typeface="Calibri"/>
              </a:rPr>
              <a:t>eutróf</a:t>
            </a:r>
            <a:r>
              <a:rPr lang="hu-HU" sz="2400" dirty="0">
                <a:cs typeface="Calibri"/>
              </a:rPr>
              <a:t> minősítésű (közepesen termő, nagy </a:t>
            </a:r>
            <a:r>
              <a:rPr lang="hu-HU" sz="2400" dirty="0" err="1">
                <a:cs typeface="Calibri"/>
              </a:rPr>
              <a:t>trofitású</a:t>
            </a:r>
            <a:r>
              <a:rPr lang="hu-HU" sz="2400" dirty="0">
                <a:cs typeface="Calibri"/>
              </a:rPr>
              <a:t> vízminőség jelzés). A tó vízminősége alkalmas a legkülönbözőbb vízhasználatokra, így a fürdőzésre is.</a:t>
            </a:r>
          </a:p>
        </p:txBody>
      </p:sp>
    </p:spTree>
    <p:extLst>
      <p:ext uri="{BB962C8B-B14F-4D97-AF65-F5344CB8AC3E}">
        <p14:creationId xmlns:p14="http://schemas.microsoft.com/office/powerpoint/2010/main" val="37734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Szélsőséges időjárás jellemzői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2297349" y="2049306"/>
            <a:ext cx="2533650" cy="619125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45593" y="1885285"/>
            <a:ext cx="3503376" cy="388843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hőhullámok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áradások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aszályok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erdőtüzek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időjárási rekordok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991225" y="2657664"/>
            <a:ext cx="4923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Ezen szélsőséges időjárási jelenségeknek nagyon sok hatása van mindenre, például az emberi egészségre, pusztításokat okozhat a növény- és állatvilágban, továbbá infrastrukturális és gazdasági károkat okozhat. Utóbbiaknak következménye lehet például az élelmiszerárak növekedése is.</a:t>
            </a:r>
          </a:p>
          <a:p>
            <a:pPr algn="r"/>
            <a:endParaRPr lang="hu-HU" dirty="0"/>
          </a:p>
        </p:txBody>
      </p:sp>
      <p:sp>
        <p:nvSpPr>
          <p:cNvPr id="8" name="Lekerekített téglalap 7"/>
          <p:cNvSpPr/>
          <p:nvPr/>
        </p:nvSpPr>
        <p:spPr>
          <a:xfrm>
            <a:off x="2297349" y="2829945"/>
            <a:ext cx="2566757" cy="619125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2330456" y="3620602"/>
            <a:ext cx="2533650" cy="619125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/>
          <p:cNvSpPr/>
          <p:nvPr/>
        </p:nvSpPr>
        <p:spPr>
          <a:xfrm>
            <a:off x="2330456" y="4382963"/>
            <a:ext cx="2533650" cy="619125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/>
          <p:cNvSpPr/>
          <p:nvPr/>
        </p:nvSpPr>
        <p:spPr>
          <a:xfrm>
            <a:off x="2330456" y="5145324"/>
            <a:ext cx="2533650" cy="619125"/>
          </a:xfrm>
          <a:prstGeom prst="roundRect">
            <a:avLst/>
          </a:prstGeom>
          <a:solidFill>
            <a:srgbClr val="FFFFFF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36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4DFE79-DA8B-18BC-877E-8C337D36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22" y="770312"/>
            <a:ext cx="3759240" cy="1344975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Bahnschrift SemiBold Condensed" panose="020B0502040204020203" pitchFamily="34" charset="0"/>
                <a:cs typeface="Calibri Light"/>
              </a:rPr>
              <a:t>Hal elhullás</a:t>
            </a:r>
            <a:endParaRPr lang="hu-HU" sz="4000" dirty="0">
              <a:latin typeface="Bahnschrift SemiBold Condensed" panose="020B0502040204020203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532" y="1879598"/>
            <a:ext cx="4563687" cy="406717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690180" y="1975713"/>
            <a:ext cx="3848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cs typeface="Calibri"/>
              </a:rPr>
              <a:t>A Balatonban az elmúlt évtized során egy jelentős tömeges halelhullás következett be, 2014 során a tó gardaállománya ritkult meg, a következő évek során az állományszám rendeződött. A nyári időszak során előfordul, hogy a tóban ma már alacsony egyedszámban élő angolna, illetve busa elhullásáról számolnak be a jelentések, azonban a szórványosan előforduló haltetemek vízminőségi problémát nem okoznak. </a:t>
            </a:r>
            <a:endParaRPr lang="en-US" dirty="0"/>
          </a:p>
          <a:p>
            <a:pPr algn="just"/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1471106" y="1787524"/>
            <a:ext cx="4348670" cy="4251325"/>
          </a:xfrm>
          <a:prstGeom prst="rect">
            <a:avLst/>
          </a:prstGeom>
          <a:solidFill>
            <a:srgbClr val="FFFFFF">
              <a:alpha val="4117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55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4E8B4D-AF07-D450-FF6D-1E122762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95" y="738687"/>
            <a:ext cx="3759240" cy="1344975"/>
          </a:xfrm>
        </p:spPr>
        <p:txBody>
          <a:bodyPr>
            <a:normAutofit/>
          </a:bodyPr>
          <a:lstStyle/>
          <a:p>
            <a:r>
              <a:rPr lang="hu-HU" sz="4000" dirty="0" err="1">
                <a:latin typeface="Bahnschrift SemiBold Condensed" panose="020B0502040204020203" pitchFamily="34" charset="0"/>
                <a:cs typeface="Calibri Light"/>
              </a:rPr>
              <a:t>Algásodás</a:t>
            </a:r>
            <a:br>
              <a:rPr lang="hu-HU" sz="4000" dirty="0">
                <a:latin typeface="Bahnschrift SemiBold Condensed" panose="020B0502040204020203" pitchFamily="34" charset="0"/>
                <a:cs typeface="Calibri Light"/>
              </a:rPr>
            </a:br>
            <a:endParaRPr lang="hu-HU" sz="4000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F7D098-EF08-5172-556C-ADA7C630B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285" y="2083663"/>
            <a:ext cx="4244590" cy="377301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just">
              <a:buNone/>
            </a:pPr>
            <a:r>
              <a:rPr lang="hu-HU" sz="1800" dirty="0">
                <a:cs typeface="Calibri"/>
              </a:rPr>
              <a:t>A Közép-dunántúli Vízügyi Igazgatóság szakértői által készített beszámolók szerint az 1980-as években egészen a ’90-es évek közepéig rendszeresek voltak a nyár végi </a:t>
            </a:r>
            <a:r>
              <a:rPr lang="hu-HU" sz="1800" dirty="0" err="1">
                <a:cs typeface="Calibri"/>
              </a:rPr>
              <a:t>algásodások</a:t>
            </a:r>
            <a:r>
              <a:rPr lang="hu-HU" sz="1800" dirty="0">
                <a:cs typeface="Calibri"/>
              </a:rPr>
              <a:t>, ezt jellemzően a kékalga, ezen belül is a nitrogénkötő fonalas fajok nyárvégi (augusztusi) elszaporodása okozta. Az 1995-2018 közötti, szinte teljesen problémamentes időszak után, 2019 augusztusában váratlanul nagy tömegben szaporodtak el az algák a tó nyugati területein.</a:t>
            </a:r>
            <a:endParaRPr lang="hu-HU" sz="1800" dirty="0"/>
          </a:p>
        </p:txBody>
      </p:sp>
      <p:pic>
        <p:nvPicPr>
          <p:cNvPr id="1026" name="Picture 2" descr="Minden, amit a Balaton algáiról tudni akart – Vörös Lajos ökológus  áttekintő írása | M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05" y="598051"/>
            <a:ext cx="3613882" cy="2412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Elképesztő fotókon a Balatont sújtó algainvázió | 24.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651">
            <a:off x="6698622" y="2543007"/>
            <a:ext cx="3610223" cy="2030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2" name="Picture 8" descr="Balatoni algavirágzás – okok és kilátás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354">
            <a:off x="6713881" y="4426822"/>
            <a:ext cx="3579704" cy="2013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0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7F7761-8D06-4768-A4D1-C00CE11A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843" y="760431"/>
            <a:ext cx="7958331" cy="1077229"/>
          </a:xfrm>
        </p:spPr>
        <p:txBody>
          <a:bodyPr/>
          <a:lstStyle/>
          <a:p>
            <a:pPr algn="l"/>
            <a:r>
              <a:rPr lang="hu-HU" dirty="0">
                <a:latin typeface="Bahnschrift SemiBold Condensed" panose="020B0502040204020203" pitchFamily="34" charset="0"/>
              </a:rPr>
              <a:t>Források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9493C9-5D7A-4B23-AF95-9A6A2F81D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818" y="1837660"/>
            <a:ext cx="7796540" cy="3997828"/>
          </a:xfrm>
        </p:spPr>
        <p:txBody>
          <a:bodyPr>
            <a:normAutofit fontScale="55000" lnSpcReduction="20000"/>
          </a:bodyPr>
          <a:lstStyle/>
          <a:p>
            <a:pPr algn="just" fontAlgn="base"/>
            <a:r>
              <a:rPr lang="hu-HU" u="sng" dirty="0"/>
              <a:t>https://www.eumet.hu/hirek/keddtol-08-01-pentekig-08-04-hosegriadot-hirdettek/​</a:t>
            </a:r>
          </a:p>
          <a:p>
            <a:pPr algn="just" fontAlgn="base"/>
            <a:r>
              <a:rPr lang="hu-HU" u="sng" dirty="0"/>
              <a:t>https://korkep.sk/cikkek/idojaras/2019/05/23/a-szakerto-szerint-ez-okozza-a-szelsoseges-idojarast/​</a:t>
            </a:r>
          </a:p>
          <a:p>
            <a:pPr algn="just" fontAlgn="base"/>
            <a:r>
              <a:rPr lang="hu-HU" u="sng" dirty="0"/>
              <a:t>https://jelenbolajovobe.blog.hu/2021/10/14/mesterseges_intelligencia_fejti_meg_a_szelsoseges_idojaras_titkait​</a:t>
            </a:r>
          </a:p>
          <a:p>
            <a:pPr algn="just" fontAlgn="base"/>
            <a:r>
              <a:rPr lang="hu-HU" u="sng" dirty="0"/>
              <a:t>https://www.budapest13.hu/13kerulet/kornyezetvedelem/a-klimavedelemrol-reszletesen/szelsoseges/​</a:t>
            </a:r>
          </a:p>
          <a:p>
            <a:pPr algn="just" fontAlgn="base"/>
            <a:r>
              <a:rPr lang="hu-HU" u="sng" dirty="0"/>
              <a:t>https://civilhetes.net/juhasz-arpad-a-globalis-felmelegedes-kovetkezteben-a-szelsoseges-idojarasi-jelensegek-fel-fognak-erosodni​</a:t>
            </a:r>
          </a:p>
          <a:p>
            <a:pPr algn="just" fontAlgn="base"/>
            <a:r>
              <a:rPr lang="hu-HU" u="sng" dirty="0"/>
              <a:t>https://www.idojarasesradar.hu/idojaras-info/no-az-atlaghomerseklet-mi-a-meteorologiai-hohullam--e171496c-e5d4-404e-8498-5d240d407eed​</a:t>
            </a:r>
          </a:p>
          <a:p>
            <a:pPr algn="just" fontAlgn="base"/>
            <a:r>
              <a:rPr lang="hu-HU" u="sng" dirty="0"/>
              <a:t>https://hu.m.wikipedia.org/wiki/F%C3%A1jl:%C3%81rv%C3%ADz_2006_Budapest_Vigad%C3%B3_t%C3%A9r.JPG​</a:t>
            </a:r>
          </a:p>
          <a:p>
            <a:pPr algn="just" fontAlgn="base"/>
            <a:r>
              <a:rPr lang="hu-HU" u="sng" dirty="0"/>
              <a:t>https://444.hu/2021/07/19/magyarorszagon-biztonsaggal-elvezetheto-az-arviz-csak-szunyogbol-lesz-egy-kicsit-tobb​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193" y="441714"/>
            <a:ext cx="2623446" cy="23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Téglalap 18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pic>
        <p:nvPicPr>
          <p:cNvPr id="5" name="Kép 4" descr="Sílécek egy lejtőn">
            <a:extLst>
              <a:ext uri="{FF2B5EF4-FFF2-40B4-BE49-F238E27FC236}">
                <a16:creationId xmlns:a16="http://schemas.microsoft.com/office/drawing/2014/main" id="{ABA8EC98-D39D-4FDD-BAC2-54C0C40A0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5282"/>
          </a:xfrm>
          <a:prstGeom prst="rect">
            <a:avLst/>
          </a:prstGeom>
        </p:spPr>
      </p:pic>
      <p:pic>
        <p:nvPicPr>
          <p:cNvPr id="3076" name="Picture 4" descr="12 db fantaszikus Balatoni villámos viharfotó | HAJOZAS.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-2718"/>
            <a:ext cx="121914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Kép 20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sp>
        <p:nvSpPr>
          <p:cNvPr id="38" name="Téglalap 24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39" name="Téglalap 26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40" name="Téglalap 28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D904461-E85A-43E7-AA0B-B7DF596C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00" y="713776"/>
            <a:ext cx="6119347" cy="1876011"/>
          </a:xfrm>
          <a:prstGeom prst="parallelogram">
            <a:avLst>
              <a:gd name="adj" fmla="val 102136"/>
            </a:avLst>
          </a:prstGeom>
          <a:solidFill>
            <a:schemeClr val="tx1">
              <a:alpha val="10000"/>
            </a:schemeClr>
          </a:solidFill>
        </p:spPr>
        <p:txBody>
          <a:bodyPr lIns="504000" tIns="108000" rtlCol="0" anchor="ctr">
            <a:noAutofit/>
          </a:bodyPr>
          <a:lstStyle/>
          <a:p>
            <a:pPr algn="ctr" rtl="0"/>
            <a:r>
              <a:rPr lang="hu-HU" sz="3900" b="1" dirty="0">
                <a:latin typeface="Bahnschrift SemiBold Condensed" panose="020B0502040204020203" pitchFamily="34" charset="0"/>
              </a:rPr>
              <a:t>Köszönjük a figyelmet!</a:t>
            </a:r>
          </a:p>
        </p:txBody>
      </p:sp>
      <p:sp>
        <p:nvSpPr>
          <p:cNvPr id="41" name="Szövegdoboz 30">
            <a:extLst>
              <a:ext uri="{FF2B5EF4-FFF2-40B4-BE49-F238E27FC236}">
                <a16:creationId xmlns:a16="http://schemas.microsoft.com/office/drawing/2014/main" id="{D15739DB-3328-42F4-B530-BC79F25F2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0645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2" name="Téglalap 32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pic>
        <p:nvPicPr>
          <p:cNvPr id="3074" name="Picture 2" descr="https://cdn.discordapp.com/attachments/355765402665746433/1063171816341897288/TemperaTura_9G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48" y="3688267"/>
            <a:ext cx="1725277" cy="183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ttachments.office.net/owa/varadi.marcell_benjamin%40liveedu.mathiasz.hu/service.svc/s/GetAttachmentThumbnail?id=AAMkADY4MTQ1NTllLTYzMjYtNDI3Ny1hYWJjLTU3MDFjMzY0NGM5NwBGAAAAAADpCa2Qx1ZpT5S%2BcXe2gXVPBwBe7AejYyKRQpOixZRmwoKXAAAAAAEMAABe7AejYyKRQpOixZRmwoKXAAJmq0BpAAABEgAQAOqeHnneG9NOi9juuFMvSQk%3D&amp;thumbnailType=2&amp;token=eyJhbGciOiJSUzI1NiIsImtpZCI6IkQ4OThGN0RDMjk2ODQ1MDk1RUUwREZGQ0MzODBBOTM5NjUwNDNFNjQiLCJ0eXAiOiJKV1QiLCJ4NXQiOiIySmozM0Nsb1JRbGU0Tl84dzRDcE9XVUVQbVEifQ.eyJvcmlnaW4iOiJodHRwczovL291dGxvb2sub2ZmaWNlLmNvbSIsInVjIjoiODkwN2UxMjcxYzEwNGIwZTk1MjBmYzE1Y2ZlNjU4YmMiLCJzaWduaW5fc3RhdGUiOiJbXCJrbXNpXCJdIiwidmVyIjoiRXhjaGFuZ2UuQ2FsbGJhY2suVjEiLCJhcHBjdHhzZW5kZXIiOiJPd2FEb3dubG9hZEAzOTUxOGY0NS0wYzI3LTRlNTktODdmMi1lNjYyNDVkYmMyOGMiLCJpc3NyaW5nIjoiV1ciLCJhcHBjdHgiOiJ7XCJtc2V4Y2hwcm90XCI6XCJvd2FcIixcInB1aWRcIjpcIjExNTM4MDExMTczMDIzNDgyODZcIixcInNjb3BlXCI6XCJPd2FEb3dubG9hZFwiLFwib2lkXCI6XCIyZjliOWY0MS01NTNlLTQ1ZjctOTI1Ni1kOTUyMTJhNjIzMWVcIixcInByaW1hcnlzaWRcIjpcIlMtMS01LTIxLTQ3NjI0MDc3OC0yNzYzNjMzMjEyLTIyMDUzNjM5MTItMjE2MjYzMjJcIn0iLCJuYmYiOjE2NzM1NTg5MDYsImV4cCI6MTY3MzU1OTUwNiwiaXNzIjoiMDAwMDAwMDItMDAwMC0wZmYxLWNlMDAtMDAwMDAwMDAwMDAwQDM5NTE4ZjQ1LTBjMjctNGU1OS04N2YyLWU2NjI0NWRiYzI4YyIsImF1ZCI6IjAwMDAwMDAyLTAwMDAtMGZmMS1jZTAwLTAwMDAwMDAwMDAwMC9hdHRhY2htZW50cy5vZmZpY2UubmV0QDM5NTE4ZjQ1LTBjMjctNGU1OS04N2YyLWU2NjI0NWRiYzI4YyIsImhhcHAiOiJvd2EifQ.OF9HamFpfIFL_CsixvwfTuQbtl1jVhdtvw5rna4WrmiSophZsI-Qo2CghTQ5ly5NURzdP4rYnzPrL5f1TSVIWpSxOm9-UeedbTtRFkAwid3K-3G1UUkq97yzIHrIvwwx6mzQCJXpdjEpbEEFgggNTQTsTCxfruWIPDoSaHeXhPmIpnV9wLLpBv03IRXMxn6tr5kpnSdgePAgPG_uUl2OfzviQko2uIOd24PhnvDhgmQDHAV867f0ahjggasKHcsZUYKIe6c7Wd3IKbqUCVFUu0pOmtk2O6bTszz-xe4ecNEAvSpxoC_P04aIkWn-lMCWZtqzIavLo2YsptR2V7xqTw&amp;X-OWA-CANARY=v7W6RUoTV0eDHbqZh7SjiZAPoUHk9NoY4oTygr-bvMaZghUGJVXn81iNu9drkYtFbfM-LdoopQo.&amp;owa=outlook.office.com&amp;scriptVer=20221209009.16&amp;animation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89" y="3086411"/>
            <a:ext cx="8858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ép előnéze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22" y="5392787"/>
            <a:ext cx="1922094" cy="118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7" y="5572864"/>
            <a:ext cx="56197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45" y="4604615"/>
            <a:ext cx="56197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Kép előnéze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81" y="3366414"/>
            <a:ext cx="910622" cy="110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936FA072-D541-4EE8-9DC6-513AAB2B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-1"/>
            <a:ext cx="1118446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BD4AA0B-889E-42F1-8C61-06B590988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27A27B9E-2573-4972-8BC6-6FC372B9F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A2684A4E-2FEB-456B-BFC9-4FEA3CCD5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012" y="2248691"/>
            <a:ext cx="4496427" cy="40105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288" y="2248690"/>
            <a:ext cx="1667684" cy="21812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280" y="465077"/>
            <a:ext cx="3606518" cy="214505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925" y="465077"/>
            <a:ext cx="2775387" cy="3964838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5847" y="2191533"/>
            <a:ext cx="2553056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498756" y="730895"/>
            <a:ext cx="10515600" cy="1325563"/>
          </a:xfrm>
        </p:spPr>
        <p:txBody>
          <a:bodyPr/>
          <a:lstStyle/>
          <a:p>
            <a:r>
              <a:rPr lang="hu-HU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Balatoni vízállás grafikon (2010-2017)</a:t>
            </a:r>
          </a:p>
        </p:txBody>
      </p:sp>
      <p:pic>
        <p:nvPicPr>
          <p:cNvPr id="3074" name="Picture 2" descr="https://porthole.hu/picture/4511/normal/18/00018422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583" y="2038351"/>
            <a:ext cx="9029840" cy="33773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64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36" y="357911"/>
            <a:ext cx="9164966" cy="6133752"/>
          </a:xfrm>
        </p:spPr>
      </p:pic>
    </p:spTree>
    <p:extLst>
      <p:ext uri="{BB962C8B-B14F-4D97-AF65-F5344CB8AC3E}">
        <p14:creationId xmlns:p14="http://schemas.microsoft.com/office/powerpoint/2010/main" val="24672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Téglalap 59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 useBgFill="1">
        <p:nvSpPr>
          <p:cNvPr id="62" name="Téglalap 61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" y="-2718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352" y="735871"/>
            <a:ext cx="7265197" cy="695765"/>
          </a:xfrm>
          <a:prstGeom prst="parallelogram">
            <a:avLst>
              <a:gd name="adj" fmla="val 99596"/>
            </a:avLst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hu-HU" dirty="0">
                <a:latin typeface="Bahnschrift SemiBold Condensed" panose="020B0502040204020203" pitchFamily="34" charset="0"/>
              </a:rPr>
              <a:t>A magyar tenger a Balaton</a:t>
            </a:r>
          </a:p>
        </p:txBody>
      </p:sp>
      <p:sp>
        <p:nvSpPr>
          <p:cNvPr id="66" name="Téglalap 65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68" name="Téglalap 67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05F0EB18-1E7B-44E3-8DEA-7DE98E1CF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graphicFrame>
        <p:nvGraphicFramePr>
          <p:cNvPr id="1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389938"/>
              </p:ext>
            </p:extLst>
          </p:nvPr>
        </p:nvGraphicFramePr>
        <p:xfrm>
          <a:off x="1765947" y="1750385"/>
          <a:ext cx="8915400" cy="4428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414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Téglalap 59">
            <a:extLst>
              <a:ext uri="{FF2B5EF4-FFF2-40B4-BE49-F238E27FC236}">
                <a16:creationId xmlns:a16="http://schemas.microsoft.com/office/drawing/2014/main" id="{3FAD17B9-9E6C-4DD1-9728-97B5E5FCC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 useBgFill="1">
        <p:nvSpPr>
          <p:cNvPr id="62" name="Téglalap 61">
            <a:extLst>
              <a:ext uri="{FF2B5EF4-FFF2-40B4-BE49-F238E27FC236}">
                <a16:creationId xmlns:a16="http://schemas.microsoft.com/office/drawing/2014/main" id="{D7AC3F90-A588-42FF-B41D-062A8D91B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" y="-2718"/>
            <a:ext cx="12192000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60" y="-5436"/>
            <a:ext cx="11184239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352" y="735871"/>
            <a:ext cx="7265197" cy="695765"/>
          </a:xfrm>
          <a:prstGeom prst="parallelogram">
            <a:avLst>
              <a:gd name="adj" fmla="val 99596"/>
            </a:avLst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hu-HU" dirty="0" err="1">
                <a:latin typeface="Bahnschrift SemiBold Condensed" panose="020B0502040204020203" pitchFamily="34" charset="0"/>
              </a:rPr>
              <a:t>Klímavátlozás</a:t>
            </a:r>
            <a:endParaRPr lang="hu-HU" dirty="0">
              <a:latin typeface="Bahnschrift SemiBold Condensed" panose="020B0502040204020203" pitchFamily="34" charset="0"/>
            </a:endParaRPr>
          </a:p>
        </p:txBody>
      </p:sp>
      <p:sp>
        <p:nvSpPr>
          <p:cNvPr id="66" name="Téglalap 65">
            <a:extLst>
              <a:ext uri="{FF2B5EF4-FFF2-40B4-BE49-F238E27FC236}">
                <a16:creationId xmlns:a16="http://schemas.microsoft.com/office/drawing/2014/main" id="{E1AADF25-43E9-4DE0-AD82-4F605231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68" name="Téglalap 67">
            <a:extLst>
              <a:ext uri="{FF2B5EF4-FFF2-40B4-BE49-F238E27FC236}">
                <a16:creationId xmlns:a16="http://schemas.microsoft.com/office/drawing/2014/main" id="{CBC2D515-EF3C-4E4E-8BC1-192B21E92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05F0EB18-1E7B-44E3-8DEA-7DE98E1CF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hu-HU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hu-HU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graphicFrame>
        <p:nvGraphicFramePr>
          <p:cNvPr id="19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883835"/>
              </p:ext>
            </p:extLst>
          </p:nvPr>
        </p:nvGraphicFramePr>
        <p:xfrm>
          <a:off x="1968279" y="1651782"/>
          <a:ext cx="8915400" cy="4428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101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8588" y="838515"/>
            <a:ext cx="8911687" cy="1280890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latin typeface="Bahnschrift SemiBold Condensed" panose="020B0502040204020203" pitchFamily="34" charset="0"/>
              </a:rPr>
              <a:t>Természeti katasztrófák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4907883"/>
              </p:ext>
            </p:extLst>
          </p:nvPr>
        </p:nvGraphicFramePr>
        <p:xfrm>
          <a:off x="2296423" y="1397479"/>
          <a:ext cx="7511898" cy="5141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9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26589" y="769955"/>
            <a:ext cx="7958331" cy="1077229"/>
          </a:xfrm>
        </p:spPr>
        <p:txBody>
          <a:bodyPr/>
          <a:lstStyle/>
          <a:p>
            <a:pPr algn="l"/>
            <a:r>
              <a:rPr lang="hu-HU" dirty="0">
                <a:latin typeface="Bahnschrift SemiBold Condensed" panose="020B0502040204020203" pitchFamily="34" charset="0"/>
              </a:rPr>
              <a:t>A Balaton 10 év múlva</a:t>
            </a:r>
          </a:p>
        </p:txBody>
      </p:sp>
      <p:graphicFrame>
        <p:nvGraphicFramePr>
          <p:cNvPr id="6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301174"/>
              </p:ext>
            </p:extLst>
          </p:nvPr>
        </p:nvGraphicFramePr>
        <p:xfrm>
          <a:off x="1020283" y="1308570"/>
          <a:ext cx="10133492" cy="531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11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éma1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éma1" id="{0BCE093B-55CA-4244-938D-E94FB66CCED3}" vid="{787E4CE3-6B7E-4325-A32A-89C40D7F4A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Téma1</Template>
  <TotalTime>544</TotalTime>
  <Words>932</Words>
  <Application>Microsoft Office PowerPoint</Application>
  <PresentationFormat>Szélesvásznú</PresentationFormat>
  <Paragraphs>90</Paragraphs>
  <Slides>23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Arial</vt:lpstr>
      <vt:lpstr>Bahnschrift SemiBold Condensed</vt:lpstr>
      <vt:lpstr>Calibri</vt:lpstr>
      <vt:lpstr>MS Shell Dlg 2</vt:lpstr>
      <vt:lpstr>Times New Roman</vt:lpstr>
      <vt:lpstr>Wingdings</vt:lpstr>
      <vt:lpstr>Wingdings 3</vt:lpstr>
      <vt:lpstr>Téma1</vt:lpstr>
      <vt:lpstr>Szélsőséges időjárás és a Balaton 10 év múlva "Balatonról, Jövőről 2022/2023" klíma - és környezetvédelmi verseny </vt:lpstr>
      <vt:lpstr>Szélsőséges időjárás jellemzői</vt:lpstr>
      <vt:lpstr>PowerPoint-bemutató</vt:lpstr>
      <vt:lpstr>Balatoni vízállás grafikon (2010-2017)</vt:lpstr>
      <vt:lpstr>PowerPoint-bemutató</vt:lpstr>
      <vt:lpstr>A magyar tenger a Balaton</vt:lpstr>
      <vt:lpstr>Klímavátlozás</vt:lpstr>
      <vt:lpstr>Természeti katasztrófák</vt:lpstr>
      <vt:lpstr>A Balaton 10 év múlva</vt:lpstr>
      <vt:lpstr>Mentsük meg a BALATONT!</vt:lpstr>
      <vt:lpstr>Globális helyzet</vt:lpstr>
      <vt:lpstr>Duna árvíz Budapest</vt:lpstr>
      <vt:lpstr>Magyarország éghajlata</vt:lpstr>
      <vt:lpstr>Egész Európa a feje tetejére állt</vt:lpstr>
      <vt:lpstr>Gazdasági kockázatok</vt:lpstr>
      <vt:lpstr>A tihanyi vizsgálat</vt:lpstr>
      <vt:lpstr>PowerPoint-bemutató</vt:lpstr>
      <vt:lpstr>PowerPoint-bemutató</vt:lpstr>
      <vt:lpstr>A Balaton vízminősége</vt:lpstr>
      <vt:lpstr>Hal elhullás</vt:lpstr>
      <vt:lpstr>Algásodás </vt:lpstr>
      <vt:lpstr>Források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Szélsőséges időjárás  és a Balaton  10 év múlva  - jövőkép</dc:title>
  <dc:creator>Novak Lora</dc:creator>
  <cp:lastModifiedBy>Bene Ádám</cp:lastModifiedBy>
  <cp:revision>30</cp:revision>
  <dcterms:created xsi:type="dcterms:W3CDTF">2023-01-12T12:48:53Z</dcterms:created>
  <dcterms:modified xsi:type="dcterms:W3CDTF">2023-01-15T21:36:52Z</dcterms:modified>
</cp:coreProperties>
</file>