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1EF38B-22C6-4726-9B6F-83E3503D1E02}" type="datetimeFigureOut">
              <a:rPr lang="hu-HU" smtClean="0"/>
              <a:t>2022.02.16.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AEC1CD-8868-423E-802D-50BA42FFD31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petshop.hu/tag/kulonleges-hazi-kedvencek/" TargetMode="External"/><Relationship Id="rId7" Type="http://schemas.openxmlformats.org/officeDocument/2006/relationships/hyperlink" Target="https://csivava-csivavam.eoldal.hu/cikkek/csivava-divat/" TargetMode="External"/><Relationship Id="rId2" Type="http://schemas.openxmlformats.org/officeDocument/2006/relationships/hyperlink" Target="https://wmn.hu/ugy/50972-amit-a-nagyuzemi-allattartas-nem-tesz-ki-az-ablakba--nem-csak-az-allatoknak-nekunk-is-ross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saleonline2021.ru/content?c=csivava%20ruha%20k%C3%A9sz%C3%ADt%C3%A9s&amp;id=3" TargetMode="External"/><Relationship Id="rId5" Type="http://schemas.openxmlformats.org/officeDocument/2006/relationships/hyperlink" Target="http://bejoke.blogspot.com/2006/03/lovagltanrok-arckpcsarnoka-7.html" TargetMode="External"/><Relationship Id="rId4" Type="http://schemas.openxmlformats.org/officeDocument/2006/relationships/hyperlink" Target="http://www.lovasok.hu/index-archive.php?i=25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felelős állat tartás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ROLROL versenyfeladat 4. forduló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Manapság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Kényünk kedve szerint változtatjuk a természetet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" y="2198110"/>
            <a:ext cx="3596574" cy="31061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53" y="2198110"/>
            <a:ext cx="3463138" cy="34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is van szüksége?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803052" cy="6021288"/>
          </a:xfrm>
        </p:spPr>
      </p:pic>
    </p:spTree>
    <p:extLst>
      <p:ext uri="{BB962C8B-B14F-4D97-AF65-F5344CB8AC3E}">
        <p14:creationId xmlns:p14="http://schemas.microsoft.com/office/powerpoint/2010/main" val="173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773560"/>
          </a:xfrm>
        </p:spPr>
        <p:txBody>
          <a:bodyPr>
            <a:normAutofit/>
          </a:bodyPr>
          <a:lstStyle/>
          <a:p>
            <a:r>
              <a:rPr lang="hu-HU" dirty="0" smtClean="0"/>
              <a:t>A felelősség teljes gazdától elvárható, hogy….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70613"/>
            <a:ext cx="5040560" cy="7132395"/>
          </a:xfrm>
        </p:spPr>
      </p:pic>
    </p:spTree>
    <p:extLst>
      <p:ext uri="{BB962C8B-B14F-4D97-AF65-F5344CB8AC3E}">
        <p14:creationId xmlns:p14="http://schemas.microsoft.com/office/powerpoint/2010/main" val="27437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Állatkínzás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/>
              <a:t>Ha létezik a legfelkapottabb állatvédelmi kérdések toplistája, akkor az állatkínzás nagy valószínűséggel a dobogó legtetején áll. Kérdés viszont, hogy tisztában vagyunk-e azzal, mit is jelent állatot kínozni?</a:t>
            </a:r>
            <a:endParaRPr lang="hu-HU" dirty="0"/>
          </a:p>
          <a:p>
            <a:r>
              <a:rPr lang="hu-HU" dirty="0"/>
              <a:t>A büntető törvénykönyv : állatkínzás akkor történik meg, amikor valaki </a:t>
            </a:r>
            <a:r>
              <a:rPr lang="hu-HU" i="1" dirty="0"/>
              <a:t>„gerinces állatot indokolatlanul oly módon bántalmaz, vagy gerinces állattal szemben indokolatlanul olyan bánásmódot alkalmaz, amely alkalmas arra, hogy annak </a:t>
            </a:r>
            <a:r>
              <a:rPr lang="hu-HU" b="1" i="1" dirty="0"/>
              <a:t>maradandó egészségkárosodását vagy pusztulását okozza</a:t>
            </a:r>
            <a:r>
              <a:rPr lang="hu-HU" i="1" dirty="0"/>
              <a:t>”</a:t>
            </a:r>
            <a:r>
              <a:rPr lang="hu-HU" dirty="0"/>
              <a:t>, illetve </a:t>
            </a:r>
            <a:r>
              <a:rPr lang="hu-HU" i="1" dirty="0"/>
              <a:t>„ha gerinces állatát vagy veszélyes állatát </a:t>
            </a:r>
            <a:r>
              <a:rPr lang="hu-HU" b="1" i="1" dirty="0"/>
              <a:t>elűzi, elhagyja vagy kiteszi</a:t>
            </a:r>
            <a:r>
              <a:rPr lang="hu-HU" i="1" dirty="0"/>
              <a:t>”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/>
          </a:bodyPr>
          <a:lstStyle/>
          <a:p>
            <a:r>
              <a:rPr lang="hu-HU" dirty="0" smtClean="0"/>
              <a:t>Fontos hogy figyeljünk egymásra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924944"/>
            <a:ext cx="6400800" cy="2561457"/>
          </a:xfrm>
        </p:spPr>
        <p:txBody>
          <a:bodyPr/>
          <a:lstStyle/>
          <a:p>
            <a:r>
              <a:rPr lang="hu-HU" dirty="0" smtClean="0"/>
              <a:t>Köszönöm a figyelmet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36" y="1052736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 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u="sng" dirty="0">
                <a:hlinkClick r:id="rId2"/>
              </a:rPr>
              <a:t>https://wmn.hu/ugy/50972-amit-a-nagyuzemi-allattartas-nem-tesz-ki-az-ablakba--nem-csak-az-allatoknak-nekunk-is-rossz</a:t>
            </a:r>
            <a:endParaRPr lang="hu-HU" dirty="0"/>
          </a:p>
          <a:p>
            <a:r>
              <a:rPr lang="hu-HU" u="sng" dirty="0">
                <a:hlinkClick r:id="rId3"/>
              </a:rPr>
              <a:t>https://www.galpetshop.hu/tag/kulonleges-hazi-kedvencek/</a:t>
            </a:r>
            <a:endParaRPr lang="hu-HU" dirty="0"/>
          </a:p>
          <a:p>
            <a:r>
              <a:rPr lang="hu-HU" u="sng" dirty="0">
                <a:hlinkClick r:id="rId4"/>
              </a:rPr>
              <a:t>http://www.lovasok.hu/index-archive.php?i=252</a:t>
            </a:r>
            <a:endParaRPr lang="hu-HU" dirty="0"/>
          </a:p>
          <a:p>
            <a:r>
              <a:rPr lang="hu-HU" u="sng" dirty="0">
                <a:hlinkClick r:id="rId5"/>
              </a:rPr>
              <a:t>http://bejoke.blogspot.com/2006/03/lovagltanrok-arckpcsarnoka-7.html</a:t>
            </a:r>
            <a:endParaRPr lang="hu-HU" dirty="0"/>
          </a:p>
          <a:p>
            <a:r>
              <a:rPr lang="hu-HU" u="sng" dirty="0">
                <a:hlinkClick r:id="rId6"/>
              </a:rPr>
              <a:t>https://hu.saleonline2021.ru/content?c=csivava%20ruha%20k%C3%A9sz%C3%ADt%C3%A9s&amp;id=3</a:t>
            </a:r>
            <a:endParaRPr lang="hu-HU" dirty="0"/>
          </a:p>
          <a:p>
            <a:r>
              <a:rPr lang="hu-HU" u="sng" dirty="0">
                <a:hlinkClick r:id="rId7"/>
              </a:rPr>
              <a:t>https://csivava-csivavam.eoldal.hu/cikkek/csivava-divat/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09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réges-régen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állatokat haszon állatként tartották</a:t>
            </a:r>
          </a:p>
          <a:p>
            <a:r>
              <a:rPr lang="hu-HU" dirty="0" smtClean="0"/>
              <a:t>A marhákat igavonónak tartották, valamint a húsáért és a tejéért.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3017528" cy="2744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157533" cy="26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Réges-régen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disznókat a húsúkért tenyésztették, és telente még most is jellemző faluhelyen a házi disznóvágás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827584" y="2276871"/>
            <a:ext cx="3377569" cy="22431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1"/>
            <a:ext cx="4626471" cy="25650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3773611" cy="27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réges-régen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Juh nyájak rótták a legelőket, mert fontos volt a </a:t>
            </a:r>
            <a:r>
              <a:rPr lang="hu-HU" dirty="0" err="1" smtClean="0"/>
              <a:t>gyapju</a:t>
            </a:r>
            <a:endParaRPr lang="hu-HU" dirty="0" smtClean="0"/>
          </a:p>
          <a:p>
            <a:r>
              <a:rPr lang="hu-HU" dirty="0" smtClean="0"/>
              <a:t>Ma már csak a hús export miatt tenyésztik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08270"/>
            <a:ext cx="4757270" cy="34371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04256"/>
            <a:ext cx="41399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réges-régen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lovakat is több féle képen használták és hasznosították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8" y="1124744"/>
            <a:ext cx="4533292" cy="28710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55115"/>
            <a:ext cx="3762360" cy="2569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39189"/>
            <a:ext cx="3672408" cy="26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</a:t>
            </a:r>
            <a:r>
              <a:rPr lang="hu-HU" dirty="0"/>
              <a:t>-</a:t>
            </a:r>
            <a:r>
              <a:rPr lang="hu-HU" dirty="0" smtClean="0"/>
              <a:t>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És akadnak olyan szakmák amik teljesen kihaltak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Csikosok</a:t>
            </a:r>
            <a:r>
              <a:rPr lang="hu-HU" dirty="0" smtClean="0"/>
              <a:t> kurjantása hallik s pattogása hangos ostoroknak.”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2561"/>
            <a:ext cx="7197468" cy="43184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726804" cy="42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Valamikor Réges-régen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kiskondás is már csak a mesékben él</a:t>
            </a:r>
          </a:p>
          <a:p>
            <a:r>
              <a:rPr lang="hu-HU" dirty="0" smtClean="0"/>
              <a:t>A libapásztorlány társaságában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4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Manapság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állattartás nagyon megváltozott</a:t>
            </a:r>
          </a:p>
          <a:p>
            <a:r>
              <a:rPr lang="hu-HU" dirty="0" smtClean="0"/>
              <a:t>Mindenből gyorsan sokat akarunk!!!!!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31482"/>
            <a:ext cx="4814366" cy="32022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4" y="120808"/>
            <a:ext cx="4973066" cy="30236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" y="3501008"/>
            <a:ext cx="4788024" cy="31824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59" y="3214642"/>
            <a:ext cx="4370160" cy="32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Manapság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Furábbnál furább háziállatokat  tartunk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5"/>
            <a:ext cx="4422182" cy="3312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32" y="33355"/>
            <a:ext cx="4238368" cy="31055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82" y="3167148"/>
            <a:ext cx="4702422" cy="31421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3077367"/>
            <a:ext cx="4422182" cy="33217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9424"/>
            <a:ext cx="6994752" cy="46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963</TotalTime>
  <Words>211</Words>
  <Application>Microsoft Office PowerPoint</Application>
  <PresentationFormat>Diavetítés a képernyőre (4:3 oldalarány)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Divat</vt:lpstr>
      <vt:lpstr>A felelős állat tartás</vt:lpstr>
      <vt:lpstr>Valamikor réges-régen</vt:lpstr>
      <vt:lpstr>Valamikor Réges-régen</vt:lpstr>
      <vt:lpstr>Valamikor réges-régen</vt:lpstr>
      <vt:lpstr>Valamikor réges-régen</vt:lpstr>
      <vt:lpstr>Valamikor réges-régen</vt:lpstr>
      <vt:lpstr>Valamikor Réges-régen</vt:lpstr>
      <vt:lpstr>Manapság</vt:lpstr>
      <vt:lpstr>Manapság</vt:lpstr>
      <vt:lpstr>Manapság</vt:lpstr>
      <vt:lpstr>Mire is van szüksége?</vt:lpstr>
      <vt:lpstr>A felelősség teljes gazdától elvárható, hogy….</vt:lpstr>
      <vt:lpstr>Állatkínzás </vt:lpstr>
      <vt:lpstr>Fontos hogy figyeljünk egymásra</vt:lpstr>
      <vt:lpstr>Forrás adat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felelős állat tartás</dc:title>
  <dc:creator>BOGI</dc:creator>
  <cp:lastModifiedBy>BOGI</cp:lastModifiedBy>
  <cp:revision>11</cp:revision>
  <dcterms:created xsi:type="dcterms:W3CDTF">2022-02-16T19:41:25Z</dcterms:created>
  <dcterms:modified xsi:type="dcterms:W3CDTF">2022-02-17T11:44:45Z</dcterms:modified>
</cp:coreProperties>
</file>