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B2DDCA-CD99-4AC0-BFA1-A4F2F6E06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07CAAD7-4CBA-491A-AD0B-30B137791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6512EC-E358-4613-9DF8-7ECCC232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C99-E5A6-44FD-9BC6-B4A490A332BF}" type="datetimeFigureOut">
              <a:rPr lang="hu-HU" smtClean="0"/>
              <a:t>2023. 03. 01.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B0085C-E651-4A9C-A96D-CE04E36F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FE274A-D266-4807-9523-EE1945BA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7AB0-6082-47BB-903A-A2D768DFE6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47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3D2818-C8CA-406C-B94C-DEF9833F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25E1BC1-FF59-4F6D-B7AC-5C2993465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165863-3386-4E23-989F-A06EF330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C99-E5A6-44FD-9BC6-B4A490A332BF}" type="datetimeFigureOut">
              <a:rPr lang="hu-HU" smtClean="0"/>
              <a:t>2023. 03. 01.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5DDCE3-5F71-4374-8214-DA48E178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B3B7F81-30ED-448B-8509-2EFD3435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7AB0-6082-47BB-903A-A2D768DFE6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34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D3033A2-D559-45B9-A449-DF525B4C5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A791006-850E-47AD-8701-1729177AE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F1FFF7B-B4B5-4995-8BDD-8B3EB9CF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C99-E5A6-44FD-9BC6-B4A490A332BF}" type="datetimeFigureOut">
              <a:rPr lang="hu-HU" smtClean="0"/>
              <a:t>2023. 03. 01.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2D6323-C38A-4F55-87CA-14DD19C2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3BA4AC-F53E-4F97-8F47-F6C20D88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7AB0-6082-47BB-903A-A2D768DFE6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069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999045-766E-41F2-84E6-16012BBC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2E80D0-EEC1-4947-BE51-1AEA8FDEA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B547E38-DD7A-4AAD-87E2-A8CBB3AC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C99-E5A6-44FD-9BC6-B4A490A332BF}" type="datetimeFigureOut">
              <a:rPr lang="hu-HU" smtClean="0"/>
              <a:t>2023. 03. 01.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160CB3-AB9E-492B-B5C6-E4E8CB9E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95DF4D-4011-437E-A42E-F8AF2710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7AB0-6082-47BB-903A-A2D768DFE6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92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4FCA40-51B5-42B9-A267-6FCCDAE7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A57D41-8FBF-471F-982F-548C14566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7B5C8B-777D-454D-9FA3-1CA54B91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C99-E5A6-44FD-9BC6-B4A490A332BF}" type="datetimeFigureOut">
              <a:rPr lang="hu-HU" smtClean="0"/>
              <a:t>2023. 03. 01.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321BEB-1C0F-410F-B718-47853C9D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82FDA0-8587-46E3-8AEF-BBE096FC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7AB0-6082-47BB-903A-A2D768DFE6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99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88F7FC-9295-4DB4-8BE4-56154223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0E3FAD-E9EC-4537-AA93-43927710A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396FE66-AAB8-450E-850C-17A1B8EC8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B3437C-8CEF-4548-B269-E858E01E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C99-E5A6-44FD-9BC6-B4A490A332BF}" type="datetimeFigureOut">
              <a:rPr lang="hu-HU" smtClean="0"/>
              <a:t>2023. 03. 01.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B211BF7-59A1-4944-9F89-973AD972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3784A96-1C5C-4907-8D1D-77E563C0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7AB0-6082-47BB-903A-A2D768DFE6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162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3BD0F1-E1AC-4930-A73A-72083A3F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FDA4577-F891-48FD-8C78-CE517160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028AF43-CDD4-4F8C-AF59-BA70729F8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0772F12-0810-403F-8C40-AF3D40F71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D88CE6A-795B-4413-818E-1194300E0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3A15A07-2524-4A73-9AA2-3ED9AB63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C99-E5A6-44FD-9BC6-B4A490A332BF}" type="datetimeFigureOut">
              <a:rPr lang="hu-HU" smtClean="0"/>
              <a:t>2023. 03. 01.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A12C412-685A-4102-93AF-138CC289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3A249A1-B210-4E72-AB6B-A45E5C21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7AB0-6082-47BB-903A-A2D768DFE6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869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3CDC01-367E-4D1B-B0A1-FC790D25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4DEEBC4-84EA-4D8F-AC8E-F85C5DE3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C99-E5A6-44FD-9BC6-B4A490A332BF}" type="datetimeFigureOut">
              <a:rPr lang="hu-HU" smtClean="0"/>
              <a:t>2023. 03. 01.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67183AD-2F5C-4933-8A66-A02B82376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7E0B4DC-22ED-4FB8-8F4B-31D59CA9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7AB0-6082-47BB-903A-A2D768DFE6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09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1DD3A3D-BC02-492A-9E5A-E35B1F504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C99-E5A6-44FD-9BC6-B4A490A332BF}" type="datetimeFigureOut">
              <a:rPr lang="hu-HU" smtClean="0"/>
              <a:t>2023. 03. 01.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D38DEAF-F9AC-4C64-960D-9C981562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3ABC1BD-9263-4B07-84EE-8A4FD928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7AB0-6082-47BB-903A-A2D768DFE6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77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A20BE6-36D9-4765-A46B-1E634716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B2933B-111A-48B0-A91C-13BC6E36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3ED14A5-2ED0-4476-A040-F09AACA1D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DB13CA6-3CCB-4650-8B5B-5C26D70E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C99-E5A6-44FD-9BC6-B4A490A332BF}" type="datetimeFigureOut">
              <a:rPr lang="hu-HU" smtClean="0"/>
              <a:t>2023. 03. 01.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8DCF151-5080-4C00-8215-354D45FB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76C67DC-B9D1-4030-AEE0-B9C621BA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7AB0-6082-47BB-903A-A2D768DFE6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20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3880B7-FB67-4CD9-9FE2-C2AF7132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3743D50-87DE-4338-B93D-6E870A04F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EE2B138-49AE-481D-988D-264E9BBB2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4933B5-AB00-49C7-889A-5B3810F2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C99-E5A6-44FD-9BC6-B4A490A332BF}" type="datetimeFigureOut">
              <a:rPr lang="hu-HU" smtClean="0"/>
              <a:t>2023. 03. 01.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079FC31-C662-423A-8256-288A1E43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0BF3F0F-837D-42F6-BC57-1908B695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7AB0-6082-47BB-903A-A2D768DFE6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96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5F6AD13-340C-41FC-9F32-E8CEF9E3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D0D5604-0FAC-40D4-9513-2B4F38EDA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CBD139-2722-4187-8392-024C107CF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EC99-E5A6-44FD-9BC6-B4A490A332BF}" type="datetimeFigureOut">
              <a:rPr lang="hu-HU" smtClean="0"/>
              <a:t>2023. 03. 01.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37A1B0-8C56-4D03-8504-A067566DF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23B33A-13B3-4A2F-A990-FCE23D08E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17AB0-6082-47BB-903A-A2D768DFE6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5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2C8DC6-6FCC-48D8-85D7-3AEE7027A6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Snap ITC" panose="04040A07060A02020202" pitchFamily="82" charset="0"/>
              </a:rPr>
              <a:t>Különleges Madárvilág a Balatonnál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64A9EBD-C254-4B91-A846-0BA8CF99D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Snap ITC" panose="04040A07060A02020202" pitchFamily="82" charset="0"/>
              </a:rPr>
              <a:t>Melyik madár látható a képen?</a:t>
            </a:r>
          </a:p>
        </p:txBody>
      </p:sp>
    </p:spTree>
    <p:extLst>
      <p:ext uri="{BB962C8B-B14F-4D97-AF65-F5344CB8AC3E}">
        <p14:creationId xmlns:p14="http://schemas.microsoft.com/office/powerpoint/2010/main" val="21448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8468E8-3B1A-405D-9996-66DCA5D0B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95700" cy="45656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Bakcsó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Nyári lúd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Cigányréce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D84D45E-1C7A-4D17-BF18-CDE6F85055C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2" t="7228" r="11962" b="63902"/>
          <a:stretch/>
        </p:blipFill>
        <p:spPr>
          <a:xfrm>
            <a:off x="4705350" y="695325"/>
            <a:ext cx="7486650" cy="46482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DED8842-770E-450D-81C6-8BB78FE438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0"/>
            <a:ext cx="7486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42517D-7D07-42FF-813E-D77C1AB1D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810000" cy="43561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Üstökös gém 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Kiskócsag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Szürkegém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F157A60-2D8F-4A54-A4C8-11815F9CE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2" t="1" r="37135" b="63781"/>
          <a:stretch/>
        </p:blipFill>
        <p:spPr>
          <a:xfrm>
            <a:off x="4982321" y="590550"/>
            <a:ext cx="7209679" cy="509587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E4CBDFB-4971-4B49-BB1D-B37348E1C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-85725"/>
            <a:ext cx="782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47EC2F-3B7B-4C40-958C-CF3A11CA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825625"/>
            <a:ext cx="3810000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Búbos réce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Mandzsu réce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Barát réce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757690C-F194-41B3-AC5B-E4595D629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4" t="-2703" r="18463" b="57028"/>
          <a:stretch/>
        </p:blipFill>
        <p:spPr>
          <a:xfrm>
            <a:off x="4284880" y="890587"/>
            <a:ext cx="7907120" cy="443569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6DB7EB2-85C0-49DA-B457-E932AB87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880" y="22335"/>
            <a:ext cx="7886702" cy="67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3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7217A2-393B-40A6-8ECA-1D9A64E10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400962"/>
            <a:ext cx="3926747" cy="4289440"/>
          </a:xfrm>
        </p:spPr>
        <p:txBody>
          <a:bodyPr/>
          <a:lstStyle/>
          <a:p>
            <a:pPr marL="0" indent="0">
              <a:buNone/>
            </a:pPr>
            <a:endParaRPr lang="hu-HU" dirty="0">
              <a:latin typeface="Snap ITC" panose="04040A07060A02020202" pitchFamily="82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Bütykös hattyú 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Nagy kócsag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Szürke gém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8326CF0-B3E3-4594-96DE-ADFBF861E27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50271" r="40252" b="7737"/>
          <a:stretch/>
        </p:blipFill>
        <p:spPr bwMode="auto">
          <a:xfrm>
            <a:off x="5670958" y="0"/>
            <a:ext cx="6521042" cy="6897037"/>
          </a:xfrm>
          <a:prstGeom prst="rect">
            <a:avLst/>
          </a:prstGeom>
          <a:noFill/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0604FA0-D690-4A28-8B14-6B0A3F5EC0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58" y="0"/>
            <a:ext cx="652104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5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4EA75A-B560-4E45-8E6F-75B2F60A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143125"/>
            <a:ext cx="4000499" cy="3705225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Bakcsó 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Citromsármány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Vízirigó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53B6982-69DF-4407-82A4-309485037BD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8" t="19828" r="48556" b="43429"/>
          <a:stretch/>
        </p:blipFill>
        <p:spPr bwMode="auto">
          <a:xfrm>
            <a:off x="5028000" y="0"/>
            <a:ext cx="7164000" cy="6858000"/>
          </a:xfrm>
          <a:prstGeom prst="rect">
            <a:avLst/>
          </a:prstGeom>
          <a:noFill/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A7EA2F8-BAE4-4393-A3BB-D0BD901FC1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525"/>
          <a:stretch/>
        </p:blipFill>
        <p:spPr bwMode="auto">
          <a:xfrm>
            <a:off x="5028000" y="0"/>
            <a:ext cx="716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9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6CBF37-9CC3-4FA1-9C26-E9F759060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71800" cy="4184650"/>
          </a:xfrm>
        </p:spPr>
        <p:txBody>
          <a:bodyPr/>
          <a:lstStyle/>
          <a:p>
            <a:pPr marL="0" indent="0">
              <a:buNone/>
            </a:pPr>
            <a:endParaRPr lang="hu-HU" dirty="0">
              <a:latin typeface="Snap ITC" panose="04040A07060A02020202" pitchFamily="82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Indiai futókacsa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Cigány réce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Vadkacsa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CF0D215-A5C2-4966-B90E-477BC851604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9" t="9852" r="40713" b="60753"/>
          <a:stretch/>
        </p:blipFill>
        <p:spPr bwMode="auto">
          <a:xfrm>
            <a:off x="3810001" y="0"/>
            <a:ext cx="8382000" cy="6858000"/>
          </a:xfrm>
          <a:prstGeom prst="rect">
            <a:avLst/>
          </a:prstGeom>
          <a:noFill/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6BA28B8-96E6-47D3-8333-B2AF9DE4CC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0"/>
            <a:ext cx="838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43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90AA4E-2123-4053-BB7B-ED245E9E4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962150"/>
            <a:ext cx="3829050" cy="42243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Kanalasgém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Küszvágó csér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Pásztorgém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0CBB805-EB65-4D07-A622-2454009B6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1" t="54925" r="22711" b="15601"/>
          <a:stretch/>
        </p:blipFill>
        <p:spPr>
          <a:xfrm>
            <a:off x="4299137" y="1676400"/>
            <a:ext cx="7899026" cy="302895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B6EAB94-E418-4C13-9EC8-CBD852A62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99" y="0"/>
            <a:ext cx="7886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DDD86C-A4C9-4A24-BA06-0DC906099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2875" cy="4232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Üstökösgém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Kárókatona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Bakcsó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1972FAE-23D0-4201-8570-7EC2627CCCBF}"/>
              </a:ext>
            </a:extLst>
          </p:cNvPr>
          <p:cNvPicPr/>
          <p:nvPr/>
        </p:nvPicPr>
        <p:blipFill rotWithShape="1">
          <a:blip r:embed="rId2"/>
          <a:srcRect t="22939" r="52753" b="30850"/>
          <a:stretch/>
        </p:blipFill>
        <p:spPr>
          <a:xfrm>
            <a:off x="4495800" y="0"/>
            <a:ext cx="7696200" cy="685514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227AB0B-AE35-4EE7-AEEB-F654D156B3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95800" y="2857"/>
            <a:ext cx="7696200" cy="685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B98A34-5D5B-4C69-815E-5B68C8AF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0950" cy="41275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hu-HU" dirty="0">
              <a:latin typeface="Snap ITC" panose="04040A07060A02020202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Jégmadár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Kis vöcsök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Kékbegy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0F1F36A-2F4A-4B7E-969F-1F0D6881CF2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6" t="34002" r="1186" b="17183"/>
          <a:stretch/>
        </p:blipFill>
        <p:spPr>
          <a:xfrm>
            <a:off x="4352924" y="0"/>
            <a:ext cx="7839075" cy="685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4EB7B20-2685-4214-B84D-C641E3DFEF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830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0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B334C9-10B0-4C81-86CC-61552BC0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38525" cy="4327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Dankasirály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Barna rétihéja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>
                <a:latin typeface="Snap ITC" panose="04040A07060A02020202" pitchFamily="82" charset="0"/>
              </a:rPr>
              <a:t>Guvat</a:t>
            </a:r>
            <a:endParaRPr lang="hu-HU" dirty="0">
              <a:latin typeface="Snap ITC" panose="04040A07060A02020202" pitchFamily="82" charset="0"/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6528EB2-A9BC-4305-8D9B-6903BD5E1C40}"/>
              </a:ext>
            </a:extLst>
          </p:cNvPr>
          <p:cNvPicPr/>
          <p:nvPr/>
        </p:nvPicPr>
        <p:blipFill rotWithShape="1">
          <a:blip r:embed="rId2"/>
          <a:srcRect l="31385" t="39777" r="21766" b="12458"/>
          <a:stretch/>
        </p:blipFill>
        <p:spPr>
          <a:xfrm>
            <a:off x="4276725" y="0"/>
            <a:ext cx="7950000" cy="685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34DA61D-B4F6-44A5-BEB4-59F8E1C5F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76725" y="0"/>
            <a:ext cx="7915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05311A-6230-493F-9116-B7259892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81450" cy="4470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Fehérszárnyú szerkő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Fattyúszerkő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latin typeface="Snap ITC" panose="04040A07060A02020202" pitchFamily="82" charset="0"/>
              </a:rPr>
              <a:t>Búbos vöcsök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CB3CFD2-7DE6-458A-B2A0-219BC29CCE2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8" t="6177" r="23657" b="46057"/>
          <a:stretch/>
        </p:blipFill>
        <p:spPr>
          <a:xfrm>
            <a:off x="4448175" y="0"/>
            <a:ext cx="7743826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72498B0-565C-4452-86C7-3A7E44403B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0"/>
            <a:ext cx="774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Szélesvásznú</PresentationFormat>
  <Paragraphs>38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Snap ITC</vt:lpstr>
      <vt:lpstr>Office-téma</vt:lpstr>
      <vt:lpstr>Különleges Madárvilág a Balatonnál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Különleges Madárvilág a Balatonnál</dc:title>
  <dc:creator>Zsebeházi Noémi</dc:creator>
  <cp:lastModifiedBy>Pintér Gabriella</cp:lastModifiedBy>
  <cp:revision>5</cp:revision>
  <dcterms:created xsi:type="dcterms:W3CDTF">2023-02-26T19:17:45Z</dcterms:created>
  <dcterms:modified xsi:type="dcterms:W3CDTF">2023-03-01T08:16:50Z</dcterms:modified>
</cp:coreProperties>
</file>