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8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arl.europa.eu/news/hu/headlines/society/20191129STO67758/a-mehek-es-mas-beporzo-fajok-csokkenesenek-okai-es-kovetkezmenyei" TargetMode="External"/><Relationship Id="rId3" Type="http://schemas.openxmlformats.org/officeDocument/2006/relationships/hyperlink" Target="https://tudomanyplaza.hu/az-invaziv-fajok-veszelyei/" TargetMode="External"/><Relationship Id="rId7" Type="http://schemas.openxmlformats.org/officeDocument/2006/relationships/hyperlink" Target="https://zoldmatek.hu/mi-lehet-a-kihalasi-esemeny/" TargetMode="External"/><Relationship Id="rId2" Type="http://schemas.openxmlformats.org/officeDocument/2006/relationships/hyperlink" Target="https://24.hu/tudomany/2021/02/27/balaton-kagylo-okolog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arlekinkatica" TargetMode="External"/><Relationship Id="rId5" Type="http://schemas.openxmlformats.org/officeDocument/2006/relationships/hyperlink" Target="https://hu.internetoteka.com/publication/3776" TargetMode="External"/><Relationship Id="rId4" Type="http://schemas.openxmlformats.org/officeDocument/2006/relationships/hyperlink" Target="https://www.turistamagazin.hu/hir/megtelepedett-ragcsalovendeg-del-amerikabol-a-nutri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845C53-292B-4E0E-B2DC-7A0C54468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Invazív</a:t>
            </a:r>
            <a:r>
              <a:rPr lang="hu-HU" dirty="0"/>
              <a:t> fajok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1D5B54-8FE3-49D9-B489-D868D592B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</a:t>
            </a:r>
            <a:r>
              <a:rPr lang="hu-HU" dirty="0" err="1"/>
              <a:t>Lóczy</a:t>
            </a:r>
            <a:r>
              <a:rPr lang="hu-HU" dirty="0"/>
              <a:t> Lajos Gimnázium 10/B csapata</a:t>
            </a:r>
          </a:p>
          <a:p>
            <a:r>
              <a:rPr lang="hu-HU" dirty="0"/>
              <a:t>Dátum: 2022.03.20</a:t>
            </a:r>
          </a:p>
        </p:txBody>
      </p:sp>
    </p:spTree>
    <p:extLst>
      <p:ext uri="{BB962C8B-B14F-4D97-AF65-F5344CB8AC3E}">
        <p14:creationId xmlns:p14="http://schemas.microsoft.com/office/powerpoint/2010/main" val="269625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26E247-CFC3-4654-8C56-903B244E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látjuk 10 év múlva az </a:t>
            </a:r>
            <a:r>
              <a:rPr lang="hu-HU" dirty="0" err="1"/>
              <a:t>invazív</a:t>
            </a:r>
            <a:r>
              <a:rPr lang="hu-HU" dirty="0"/>
              <a:t> fajok alakulását?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3A1CFA-4A3D-4D9D-915F-B0FD6E57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Ezek az </a:t>
            </a:r>
            <a:r>
              <a:rPr lang="hu-HU" dirty="0" err="1"/>
              <a:t>invazív</a:t>
            </a:r>
            <a:r>
              <a:rPr lang="hu-HU" dirty="0"/>
              <a:t> fajok rohamos szaporodásnak indultak az elmúlt időszakban.</a:t>
            </a:r>
          </a:p>
          <a:p>
            <a:r>
              <a:rPr lang="hu-HU" dirty="0"/>
              <a:t>Az inváziós fajok terjedésének megakadályozása, e fajok kezelése csak határokon átnyúló összefogással valósítható meg.</a:t>
            </a:r>
          </a:p>
          <a:p>
            <a:r>
              <a:rPr lang="hu-HU" dirty="0"/>
              <a:t>Számunkra fontos, hogy bevonjuk a közösséget és társadalmi részvételt biztosítsunk, hogy egy jobb jövőt kapjunk!</a:t>
            </a:r>
          </a:p>
          <a:p>
            <a:r>
              <a:rPr lang="hu-HU" dirty="0"/>
              <a:t>Ha így folytatódik, akkor a legtöbb őshonos faj ki fog pusztulni és átveszik az uralmat az özönfajok.</a:t>
            </a:r>
          </a:p>
        </p:txBody>
      </p:sp>
    </p:spTree>
    <p:extLst>
      <p:ext uri="{BB962C8B-B14F-4D97-AF65-F5344CB8AC3E}">
        <p14:creationId xmlns:p14="http://schemas.microsoft.com/office/powerpoint/2010/main" val="116484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9F2F58-5C91-4D91-996E-9142B1BA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következő diában azt a térképet láthatjuk, hogy milyen módon jutnak el az özönfajok az </a:t>
            </a:r>
            <a:r>
              <a:rPr lang="hu-HU" dirty="0" err="1"/>
              <a:t>Antarktiszra</a:t>
            </a:r>
            <a:r>
              <a:rPr lang="hu-HU" dirty="0"/>
              <a:t>: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64C8B7-50E9-4ED7-A217-37FA03D2A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66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Így jutnak el az invazív fajok az Antarktiszra – első rész - AQUA Vízisport  és Életmód Magazin">
            <a:extLst>
              <a:ext uri="{FF2B5EF4-FFF2-40B4-BE49-F238E27FC236}">
                <a16:creationId xmlns:a16="http://schemas.microsoft.com/office/drawing/2014/main" id="{A6F187C1-3A81-4EED-9EFA-BB476D94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16" y="833419"/>
            <a:ext cx="8015568" cy="49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2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 lehet a “kihalási esemény”?">
            <a:extLst>
              <a:ext uri="{FF2B5EF4-FFF2-40B4-BE49-F238E27FC236}">
                <a16:creationId xmlns:a16="http://schemas.microsoft.com/office/drawing/2014/main" id="{22C9EF56-C8AC-452B-AEBB-F2A62324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94" y="1254936"/>
            <a:ext cx="7490012" cy="40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2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50A675-F6C2-4C13-8BD3-CADBD29D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665A63-92AA-4890-93DB-406A3D59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>
                <a:hlinkClick r:id="rId2"/>
              </a:rPr>
              <a:t>https://24.hu/tudomany/2021/02/27/balaton-kagylo-okologia/</a:t>
            </a:r>
            <a:endParaRPr lang="hu-HU" dirty="0"/>
          </a:p>
          <a:p>
            <a:r>
              <a:rPr lang="hu-HU" dirty="0">
                <a:hlinkClick r:id="rId3"/>
              </a:rPr>
              <a:t>https://tudomanyplaza.hu/az-invaziv-fajok-veszelyei/</a:t>
            </a:r>
            <a:endParaRPr lang="hu-HU" dirty="0"/>
          </a:p>
          <a:p>
            <a:r>
              <a:rPr lang="hu-HU" dirty="0">
                <a:hlinkClick r:id="rId4"/>
              </a:rPr>
              <a:t>https://www.turistamagazin.hu/hir/megtelepedett-ragcsalovendeg-del-amerikabol-a-nutria</a:t>
            </a:r>
            <a:endParaRPr lang="hu-HU" dirty="0"/>
          </a:p>
          <a:p>
            <a:r>
              <a:rPr lang="hu-HU" dirty="0">
                <a:hlinkClick r:id="rId5"/>
              </a:rPr>
              <a:t>https://hu.internetoteka.com/publication/3776</a:t>
            </a:r>
            <a:endParaRPr lang="hu-HU" dirty="0"/>
          </a:p>
          <a:p>
            <a:r>
              <a:rPr lang="hu-HU" dirty="0">
                <a:hlinkClick r:id="rId6"/>
              </a:rPr>
              <a:t>https://hu.wikipedia.org/wiki/Harlekinkatica</a:t>
            </a:r>
            <a:endParaRPr lang="hu-HU" dirty="0"/>
          </a:p>
          <a:p>
            <a:r>
              <a:rPr lang="hu-HU" dirty="0">
                <a:hlinkClick r:id="rId7"/>
              </a:rPr>
              <a:t>https://zoldmatek.hu/mi-lehet-a-kihalasi-esemeny/</a:t>
            </a:r>
            <a:endParaRPr lang="hu-HU" dirty="0"/>
          </a:p>
          <a:p>
            <a:r>
              <a:rPr lang="hu-HU" dirty="0">
                <a:hlinkClick r:id="rId8"/>
              </a:rPr>
              <a:t>https://www.europarl.europa.eu/news/hu/headlines/society/20191129STO67758/a-mehek-es-mas-beporzo-fajok-csokkenesenek-okai-es-kovetkezmenyei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622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8572E0-20AC-4C5C-838A-9DFA947B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E424DAD-662C-4434-914B-FD024627D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43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417729-F1FB-4F0D-B33A-3045BE54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 is azok az </a:t>
            </a:r>
            <a:r>
              <a:rPr lang="hu-HU" dirty="0" err="1"/>
              <a:t>invazív</a:t>
            </a:r>
            <a:r>
              <a:rPr lang="hu-HU" dirty="0"/>
              <a:t> fajok?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FF6344-3478-402A-A9A5-407AB7E5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Invazív</a:t>
            </a:r>
            <a:r>
              <a:rPr lang="hu-HU" dirty="0"/>
              <a:t>=behatoló</a:t>
            </a:r>
          </a:p>
          <a:p>
            <a:r>
              <a:rPr lang="hu-HU" dirty="0"/>
              <a:t>Magyarosan: özönfaj</a:t>
            </a:r>
          </a:p>
          <a:p>
            <a:r>
              <a:rPr lang="hu-HU" dirty="0"/>
              <a:t>Agresszíven és nagy tömegben terjed.</a:t>
            </a:r>
          </a:p>
          <a:p>
            <a:r>
              <a:rPr lang="hu-HU" dirty="0"/>
              <a:t>Szándékos betelepítés eredményeként jelenik meg új hazájában.</a:t>
            </a:r>
          </a:p>
          <a:p>
            <a:r>
              <a:rPr lang="hu-HU" dirty="0"/>
              <a:t>Például: Harlekinkatica, vándorkagyló, nutriák, pézsmapatkányok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77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9/Asian_lady_beetle-%28Harmonia-axyridis%29.jpg">
            <a:extLst>
              <a:ext uri="{FF2B5EF4-FFF2-40B4-BE49-F238E27FC236}">
                <a16:creationId xmlns:a16="http://schemas.microsoft.com/office/drawing/2014/main" id="{35ED1044-A76F-4BA3-92D8-E7056566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35" y="1160929"/>
            <a:ext cx="4361329" cy="43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8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méhek és más beporzó fajok csökkenésének okai és következményei | Hírek |  Európai Parlament">
            <a:extLst>
              <a:ext uri="{FF2B5EF4-FFF2-40B4-BE49-F238E27FC236}">
                <a16:creationId xmlns:a16="http://schemas.microsoft.com/office/drawing/2014/main" id="{45CD42C6-FE04-49EE-8DAD-2218BF9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056188"/>
            <a:ext cx="4523722" cy="47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7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letestudomany.hu/uploads/1516/1abra.jpg">
            <a:extLst>
              <a:ext uri="{FF2B5EF4-FFF2-40B4-BE49-F238E27FC236}">
                <a16:creationId xmlns:a16="http://schemas.microsoft.com/office/drawing/2014/main" id="{5D0D099B-642C-4114-A10D-678D134C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21" y="941294"/>
            <a:ext cx="3367361" cy="25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él-amerikai rágcsálóvendég, a nutria">
            <a:extLst>
              <a:ext uri="{FF2B5EF4-FFF2-40B4-BE49-F238E27FC236}">
                <a16:creationId xmlns:a16="http://schemas.microsoft.com/office/drawing/2014/main" id="{E7ADD8EA-9822-4A7E-82B6-3BF73E10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3467" y="941294"/>
            <a:ext cx="4554256" cy="26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Zibethicus Stock fotók, Zibethicus Jogdíjmentes képek | Depositphotos®">
            <a:extLst>
              <a:ext uri="{FF2B5EF4-FFF2-40B4-BE49-F238E27FC236}">
                <a16:creationId xmlns:a16="http://schemas.microsoft.com/office/drawing/2014/main" id="{9B94014F-F06C-492D-8D6D-C09DC0C8B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30301" y="3429238"/>
            <a:ext cx="366333" cy="3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806CE07-7779-4D2E-9381-8A685E369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38" y="3539096"/>
            <a:ext cx="1771837" cy="26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27305A-6D2E-4D7B-9E0D-3A0033A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jelentenek nagy problémát?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1B7D6-FF54-43CB-9DDD-5179501F3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Közvetlen mérgező, allergiát okozó hatás.</a:t>
            </a:r>
          </a:p>
          <a:p>
            <a:r>
              <a:rPr lang="hu-HU" dirty="0"/>
              <a:t>Kereszteződés a honos fajokkal.</a:t>
            </a:r>
          </a:p>
          <a:p>
            <a:r>
              <a:rPr lang="hu-HU" dirty="0"/>
              <a:t>Jelentős gazdasági és egészségügyi károkat tudnak okozni ezek a fajok.</a:t>
            </a:r>
          </a:p>
          <a:p>
            <a:r>
              <a:rPr lang="hu-HU" dirty="0"/>
              <a:t>Verseny az új faj tagjaival a táplálékért és az élőhelyért az őshonos fajokkal szemben.</a:t>
            </a:r>
          </a:p>
          <a:p>
            <a:r>
              <a:rPr lang="hu-HU" dirty="0"/>
              <a:t>Például: Az elmúlt években egyre több a poloska Magyaroroszágon. Lásd: következő dia</a:t>
            </a:r>
          </a:p>
        </p:txBody>
      </p:sp>
    </p:spTree>
    <p:extLst>
      <p:ext uri="{BB962C8B-B14F-4D97-AF65-F5344CB8AC3E}">
        <p14:creationId xmlns:p14="http://schemas.microsoft.com/office/powerpoint/2010/main" val="346339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z invazív fajok veszélyei - TUDOMÁNYPLÁZA - Élővilág">
            <a:extLst>
              <a:ext uri="{FF2B5EF4-FFF2-40B4-BE49-F238E27FC236}">
                <a16:creationId xmlns:a16="http://schemas.microsoft.com/office/drawing/2014/main" id="{DA2895D3-1992-4D03-841A-605FDCF1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29" y="921207"/>
            <a:ext cx="7126941" cy="50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1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4cdn.hu/kraken/image/upload/s--hZ1fJwdQ--/7Wir7hHeSmDiJNDes.jpeg">
            <a:extLst>
              <a:ext uri="{FF2B5EF4-FFF2-40B4-BE49-F238E27FC236}">
                <a16:creationId xmlns:a16="http://schemas.microsoft.com/office/drawing/2014/main" id="{80F356E4-C5D1-43BE-AA57-A4C3F246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3" y="697847"/>
            <a:ext cx="7754703" cy="54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3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gymillió kagyló volt egyetlen balatoni csónak alján | 24.hu">
            <a:extLst>
              <a:ext uri="{FF2B5EF4-FFF2-40B4-BE49-F238E27FC236}">
                <a16:creationId xmlns:a16="http://schemas.microsoft.com/office/drawing/2014/main" id="{484E382F-590F-4283-BB1D-825546F4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14" y="1317810"/>
            <a:ext cx="7880972" cy="44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1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288</Words>
  <Application>Microsoft Office PowerPoint</Application>
  <PresentationFormat>Szélesvásznú</PresentationFormat>
  <Paragraphs>32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Organikus</vt:lpstr>
      <vt:lpstr>Invazív fajok</vt:lpstr>
      <vt:lpstr>Mik is azok az invazív fajok?</vt:lpstr>
      <vt:lpstr>PowerPoint-bemutató</vt:lpstr>
      <vt:lpstr>PowerPoint-bemutató</vt:lpstr>
      <vt:lpstr>PowerPoint-bemutató</vt:lpstr>
      <vt:lpstr>Miért jelentenek nagy problémát?</vt:lpstr>
      <vt:lpstr>PowerPoint-bemutató</vt:lpstr>
      <vt:lpstr>PowerPoint-bemutató</vt:lpstr>
      <vt:lpstr>PowerPoint-bemutató</vt:lpstr>
      <vt:lpstr>Hogyan látjuk 10 év múlva az invazív fajok alakulását?</vt:lpstr>
      <vt:lpstr>A következő diában azt a térképet láthatjuk, hogy milyen módon jutnak el az özönfajok az Antarktiszra:</vt:lpstr>
      <vt:lpstr>PowerPoint-bemutató</vt:lpstr>
      <vt:lpstr>PowerPoint-bemutató</vt:lpstr>
      <vt:lpstr>Források: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Invazív fajok</dc:title>
  <dc:creator>Farkas Liza</dc:creator>
  <cp:lastModifiedBy>Farkas Liza</cp:lastModifiedBy>
  <cp:revision>4</cp:revision>
  <dcterms:created xsi:type="dcterms:W3CDTF">2022-03-20T14:16:37Z</dcterms:created>
  <dcterms:modified xsi:type="dcterms:W3CDTF">2022-03-20T14:51:19Z</dcterms:modified>
</cp:coreProperties>
</file>