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-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0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8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3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4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0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84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99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7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F56590-0FC5-4A54-823E-A3D779E40B50}" type="datetimeFigureOut">
              <a:rPr lang="hu-HU" smtClean="0"/>
              <a:t>2022. 03. 23.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9A92E56-FDC9-4C35-AD7F-98A8BB4AA0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5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73E79-4F6D-489B-AEF0-38E09DED3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265"/>
            <a:ext cx="9144000" cy="1754318"/>
          </a:xfrm>
        </p:spPr>
        <p:txBody>
          <a:bodyPr anchor="t"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8000" dirty="0"/>
              <a:t>Fenntarthatóság</a:t>
            </a:r>
            <a:br>
              <a:rPr lang="hu-HU" sz="8000" dirty="0"/>
            </a:b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13B1F6-2E9E-437B-B5A3-184097AD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55" y="2027583"/>
            <a:ext cx="6728920" cy="455715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2655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D4512D-E6C5-4FC0-9EC0-51F0A5D4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" y="609600"/>
            <a:ext cx="10874829" cy="13563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szántóföldjeink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74056C-00FD-4F6B-BC9C-AA8D89FB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9" y="1690688"/>
            <a:ext cx="10970621" cy="4486275"/>
          </a:xfrm>
        </p:spPr>
        <p:txBody>
          <a:bodyPr>
            <a:normAutofit fontScale="92500" lnSpcReduction="20000"/>
          </a:bodyPr>
          <a:lstStyle/>
          <a:p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3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jövőben és most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Reméljük, nem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ez lesz a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Balaton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jövője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s!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						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(Berta Zsombor)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0F5B7C-0F2F-4ACB-9D13-B810671F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99760"/>
            <a:ext cx="7249885" cy="6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A35140-B04F-4A74-AA0E-90695306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03971"/>
            <a:ext cx="7354389" cy="96233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Figyelemfelkeltő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infógrafikáink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725723-43B1-4364-8455-FD8443B9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82" y="1532886"/>
            <a:ext cx="10601882" cy="487979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hu-HU" dirty="0"/>
              <a:t>				</a:t>
            </a:r>
            <a:r>
              <a:rPr lang="hu-HU" dirty="0" smtClean="0">
                <a:solidFill>
                  <a:schemeClr val="bg1"/>
                </a:solidFill>
              </a:rPr>
              <a:t>Berta Zsombor</a:t>
            </a: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hu-HU" dirty="0">
                <a:solidFill>
                  <a:schemeClr val="bg1"/>
                </a:solidFill>
              </a:rPr>
              <a:t>				</a:t>
            </a:r>
            <a:r>
              <a:rPr lang="hu-HU" dirty="0" smtClean="0">
                <a:solidFill>
                  <a:schemeClr val="bg1"/>
                </a:solidFill>
              </a:rPr>
              <a:t>Németh Márk </a:t>
            </a: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hu-HU" dirty="0">
                <a:solidFill>
                  <a:schemeClr val="bg1"/>
                </a:solidFill>
              </a:rPr>
              <a:t>		</a:t>
            </a:r>
            <a:endParaRPr lang="hu-HU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hu-HU" dirty="0">
                <a:solidFill>
                  <a:schemeClr val="bg1"/>
                </a:solidFill>
              </a:rPr>
              <a:t>						</a:t>
            </a:r>
            <a:r>
              <a:rPr lang="hu-HU" dirty="0" smtClean="0">
                <a:solidFill>
                  <a:schemeClr val="bg1"/>
                </a:solidFill>
              </a:rPr>
              <a:t>              </a:t>
            </a:r>
          </a:p>
          <a:p>
            <a:pPr marL="4572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                         Medve </a:t>
            </a:r>
            <a:r>
              <a:rPr lang="hu-HU" dirty="0">
                <a:solidFill>
                  <a:schemeClr val="bg1"/>
                </a:solidFill>
              </a:rPr>
              <a:t>Attila </a:t>
            </a:r>
            <a:r>
              <a:rPr lang="hu-HU" dirty="0" smtClean="0">
                <a:solidFill>
                  <a:schemeClr val="bg1"/>
                </a:solidFill>
              </a:rPr>
              <a:t>Bence</a:t>
            </a:r>
            <a:r>
              <a:rPr lang="hu-HU" dirty="0">
                <a:solidFill>
                  <a:schemeClr val="bg1"/>
                </a:solidFill>
              </a:rPr>
              <a:t>										</a:t>
            </a: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E870C597-DFFE-4FE7-9B2B-8772790F7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" y="1005840"/>
            <a:ext cx="4533191" cy="454587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60A3684-855B-4C16-81C3-786D8A23D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1" y="4186545"/>
            <a:ext cx="7116844" cy="222613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06D4EC8-5D03-4690-AA33-502EABA2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213" y="156754"/>
            <a:ext cx="4975511" cy="4029791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B8D5BDD-D16E-4B70-B2B1-2D7080DFF107}"/>
              </a:ext>
            </a:extLst>
          </p:cNvPr>
          <p:cNvCxnSpPr/>
          <p:nvPr/>
        </p:nvCxnSpPr>
        <p:spPr>
          <a:xfrm flipH="1">
            <a:off x="4346713" y="2069668"/>
            <a:ext cx="212035" cy="1832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2BEE9B-B3B6-492C-86A0-FD5FD970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E2AB71-6336-431A-9074-B1760476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69774"/>
            <a:ext cx="9872871" cy="4426226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Facebook: Balatonparti fűzfák csoport</a:t>
            </a:r>
          </a:p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smtClean="0">
                <a:solidFill>
                  <a:schemeClr val="bg1"/>
                </a:solidFill>
              </a:rPr>
              <a:t>www.facebook.com/groups/4419890988099639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8DC4B7-CC7E-4778-8F97-590F82CF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4" y="427382"/>
            <a:ext cx="10801801" cy="600323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45920" y="705395"/>
            <a:ext cx="7994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>
                <a:solidFill>
                  <a:srgbClr val="00B050"/>
                </a:solidFill>
              </a:rPr>
              <a:t>Facebook: Balatonparti fűzfák csoport</a:t>
            </a:r>
          </a:p>
          <a:p>
            <a:r>
              <a:rPr lang="hu-HU" sz="2400" b="1" i="1" dirty="0">
                <a:solidFill>
                  <a:srgbClr val="00B050"/>
                </a:solidFill>
              </a:rPr>
              <a:t>https://www.facebook.com/groups/4419890988099639</a:t>
            </a:r>
          </a:p>
        </p:txBody>
      </p:sp>
    </p:spTree>
    <p:extLst>
      <p:ext uri="{BB962C8B-B14F-4D97-AF65-F5344CB8AC3E}">
        <p14:creationId xmlns:p14="http://schemas.microsoft.com/office/powerpoint/2010/main" val="3393566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358B2-F0F3-4295-97A2-6F29A1DF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4495"/>
            <a:ext cx="9875520" cy="6149010"/>
          </a:xfrm>
        </p:spPr>
        <p:txBody>
          <a:bodyPr anchor="t">
            <a:normAutofit/>
          </a:bodyPr>
          <a:lstStyle/>
          <a:p>
            <a:pPr algn="ctr"/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PPT – t a Balatonparti Fűzfák munkáiból összeállította: Medve Attila Bence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Köszönjük a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figyelmet!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9AA651F-4588-4F4D-9213-569AA2E38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001683"/>
            <a:ext cx="7994469" cy="439327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728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334E34-671A-47E3-B697-5A9320DC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09599"/>
            <a:ext cx="5153013" cy="1415143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Hulladék-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hasznosító</a:t>
            </a:r>
            <a:br>
              <a:rPr lang="hu-HU" b="1" dirty="0" smtClean="0">
                <a:solidFill>
                  <a:schemeClr val="bg1"/>
                </a:solidFill>
              </a:rPr>
            </a:b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0158EF-30B8-46AC-A5E0-12FC131A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5"/>
            <a:ext cx="1835048" cy="4351338"/>
          </a:xfrm>
        </p:spPr>
        <p:txBody>
          <a:bodyPr numCol="2"/>
          <a:lstStyle/>
          <a:p>
            <a:pPr marL="45720" indent="0" algn="just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Itt kezdődött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mi történetünk.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344189-22F0-4A9E-8B61-CE40585CE4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13232"/>
            <a:ext cx="7785461" cy="67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115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9857A8-E24B-434F-80CD-E750C0A9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6" y="609600"/>
            <a:ext cx="10900954" cy="13563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Újrahasznosítás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850E8-4AD3-4BA0-AA47-F40AB520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1722783"/>
            <a:ext cx="11077208" cy="4162632"/>
          </a:xfrm>
        </p:spPr>
        <p:txBody>
          <a:bodyPr numCol="2"/>
          <a:lstStyle/>
          <a:p>
            <a:pPr marL="45720" indent="0" algn="just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Mészáros Dániel)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56FB22-E3B7-445B-B3E8-16D264DFD7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1"/>
            <a:ext cx="5607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71E212-A8E9-4F14-98D2-6AEA699E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609600"/>
            <a:ext cx="10718074" cy="13563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Újrahasznosítás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6262C2-4A28-47EE-B915-5224BCFF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2057400"/>
            <a:ext cx="2939143" cy="4038600"/>
          </a:xfrm>
        </p:spPr>
        <p:txBody>
          <a:bodyPr numCol="3"/>
          <a:lstStyle/>
          <a:p>
            <a:pPr marL="45720" indent="0" algn="just">
              <a:buNone/>
            </a:pP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sak 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öt lépés </a:t>
            </a: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!</a:t>
            </a:r>
          </a:p>
          <a:p>
            <a:pPr marL="45720" indent="0" algn="just">
              <a:buNone/>
            </a:pP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" indent="0" algn="just">
              <a:buNone/>
            </a:pP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" indent="0" algn="just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Lálity Liliána)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27C6A9D-B9DD-4267-A25A-9D4763ED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34" y="339634"/>
            <a:ext cx="7737566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68C9C3-6799-487C-9397-EA44BE11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Klímaváltozás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10A26B-AC9D-4AFF-9376-74A62D37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2259"/>
            <a:ext cx="10375791" cy="3593741"/>
          </a:xfrm>
        </p:spPr>
        <p:txBody>
          <a:bodyPr numCol="2"/>
          <a:lstStyle/>
          <a:p>
            <a:pPr marL="45720" indent="0" algn="just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klímaváltozásról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készített figyelem felkeltő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infógrafika szerint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lépéssel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megmentheted a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Földet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és tehetsz azért hogy az unokáid is egy jobb világot élhessenek meg!</a:t>
            </a:r>
          </a:p>
          <a:p>
            <a:pPr marL="45720" indent="0" algn="just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(Nyári Máté)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9F8F85-10D2-4609-9345-DEF4A731D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0"/>
            <a:ext cx="4362994" cy="67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4E8AA-3B94-4DD7-B350-AE4FEFE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Klímaváltozás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ECADC7-6E99-48B8-99CC-F10B8FD0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750423"/>
            <a:ext cx="10780740" cy="4741817"/>
          </a:xfrm>
        </p:spPr>
        <p:txBody>
          <a:bodyPr numCol="2"/>
          <a:lstStyle/>
          <a:p>
            <a:pPr marL="45720" indent="0" algn="just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Ezen a képen is a klíma változásról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van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szó, arról hogy miképp védheted és támogathatod a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Föld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klímáját.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Víz tartósítása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Hulladék csökkentés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Energia takarékoság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Fosszilis anyag igénybevételének eldobása</a:t>
            </a:r>
          </a:p>
          <a:p>
            <a:pPr marL="45720" indent="0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(Mészáros Dániel)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65FF1B9-DADE-40AB-B2E9-7DB4E288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3" y="0"/>
            <a:ext cx="454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75BF30-2639-449F-933D-E6C0D118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Energia-</a:t>
            </a:r>
            <a:b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takarékoság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43F604-6247-4E5E-AA99-6DAAF1FE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5720" indent="0" algn="just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Ivány Milán)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4166C7-8211-4494-B927-98030040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35" y="104503"/>
            <a:ext cx="6840064" cy="67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1C213-56C6-4B66-8CE2-5D6FBC39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szemetelés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A4217D-E298-4AA7-8270-7C40A49B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008223" cy="4038600"/>
          </a:xfrm>
        </p:spPr>
        <p:txBody>
          <a:bodyPr numCol="3"/>
          <a:lstStyle/>
          <a:p>
            <a:pPr marL="45720" indent="0" algn="just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szemét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helyének megtalálása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problémás,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szinte már túlzottan.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 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szemét eltakarítása nem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egyszerű</a:t>
            </a:r>
            <a:r>
              <a:rPr lang="hu-HU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!</a:t>
            </a:r>
            <a:endParaRPr lang="hu-HU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" indent="0" algn="just">
              <a:buNone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(Viktor Barnabás)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A39F9A-EA03-4F96-8805-E53E2326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51" y="79894"/>
            <a:ext cx="5238205" cy="67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21AD46-87E4-4A80-822A-C676BA63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zelektív</a:t>
            </a:r>
            <a:b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hulladékgyűjtés</a:t>
            </a:r>
            <a:b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EAA489-A519-4AE5-815C-8F02D187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8933"/>
          </a:xfrm>
        </p:spPr>
        <p:txBody>
          <a:bodyPr numCol="3"/>
          <a:lstStyle/>
          <a:p>
            <a:pPr marL="45720" indent="0" algn="just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László Kristóf Antal)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C1AD70-3F3D-4E78-98AF-7B2B1885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6715"/>
            <a:ext cx="5212079" cy="68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ázis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TM03457444[[fn=Bázis]]</Template>
  <TotalTime>400</TotalTime>
  <Words>167</Words>
  <Application>Microsoft Office PowerPoint</Application>
  <PresentationFormat>Szélesvásznú</PresentationFormat>
  <Paragraphs>56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Bázis</vt:lpstr>
      <vt:lpstr> Fenntarthatóság </vt:lpstr>
      <vt:lpstr>Hulladék- hasznosító </vt:lpstr>
      <vt:lpstr>Újrahasznosítás</vt:lpstr>
      <vt:lpstr>Újrahasznosítás</vt:lpstr>
      <vt:lpstr>Klímaváltozás</vt:lpstr>
      <vt:lpstr>Klímaváltozás</vt:lpstr>
      <vt:lpstr>Energia- takarékoság</vt:lpstr>
      <vt:lpstr>A szemetelés</vt:lpstr>
      <vt:lpstr>Szelektív hulladékgyűjtés </vt:lpstr>
      <vt:lpstr>A szántóföldjeink</vt:lpstr>
      <vt:lpstr>Figyelemfelkeltő infógrafikáink</vt:lpstr>
      <vt:lpstr>PowerPoint-bemutató</vt:lpstr>
      <vt:lpstr>A PPT – t a Balatonparti Fűzfák munkáiból összeállította: Medve Attila Bence         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Fenntarthatóság</dc:title>
  <dc:creator>Molnár</dc:creator>
  <cp:lastModifiedBy>Tanulo2</cp:lastModifiedBy>
  <cp:revision>70</cp:revision>
  <dcterms:created xsi:type="dcterms:W3CDTF">2022-03-17T17:06:29Z</dcterms:created>
  <dcterms:modified xsi:type="dcterms:W3CDTF">2022-03-23T19:06:17Z</dcterms:modified>
</cp:coreProperties>
</file>