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68" r:id="rId5"/>
    <p:sldId id="264" r:id="rId6"/>
    <p:sldId id="261" r:id="rId7"/>
    <p:sldId id="262" r:id="rId8"/>
    <p:sldId id="263" r:id="rId9"/>
    <p:sldId id="270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E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87B7CF-6132-31BD-3ADA-E1F617601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9859C08-5936-DDE5-7A7E-A6DB4293F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47FD3AB-04E0-0313-0EAF-953FA4AE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8EE1-F1C8-48C7-83B5-0FE7AB8215D4}" type="datetimeFigureOut">
              <a:rPr lang="hu-HU" smtClean="0"/>
              <a:t>2022. 12. 19.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C394F0A-3234-CCE7-3EF6-3EE74147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F2FF121-0C7D-CBB3-337E-D1BF09DE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6B1E-5F21-4A71-BF33-0ADD5C91E5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911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C8DAEC-13B5-83BF-4B0A-251AB1AC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E7C336E-2A88-7E48-A291-40025106A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835148B-AEB2-0059-2CE9-D488E2F97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8EE1-F1C8-48C7-83B5-0FE7AB8215D4}" type="datetimeFigureOut">
              <a:rPr lang="hu-HU" smtClean="0"/>
              <a:t>2022. 12. 19.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9D691AF-3469-C01D-70FA-6CB1DFBE2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3BE5CC8-8650-F632-D7E7-5EC82A74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6B1E-5F21-4A71-BF33-0ADD5C91E5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030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9237580-A922-2F3A-6152-81FF8835A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BEC03B-E4EB-C949-B6D6-FBE2EEFBA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DE78F7-9258-8D4A-E328-78A3B012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8EE1-F1C8-48C7-83B5-0FE7AB8215D4}" type="datetimeFigureOut">
              <a:rPr lang="hu-HU" smtClean="0"/>
              <a:t>2022. 12. 19.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39DD9E3-0330-A4A4-7040-011D32A1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58E0F9C-7ED3-33DA-8241-DB582E63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6B1E-5F21-4A71-BF33-0ADD5C91E5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817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FFCFB5-6499-5FFF-183C-956AB29C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ABBCDA-D253-7BFE-F777-84C2B8DF9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702C983-AB46-EB01-765E-C637FF6D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8EE1-F1C8-48C7-83B5-0FE7AB8215D4}" type="datetimeFigureOut">
              <a:rPr lang="hu-HU" smtClean="0"/>
              <a:t>2022. 12. 19.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E2A36A2-BE3C-CD97-76FF-FBB50DB5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70924B7-1F44-22C4-4745-F93AAC27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6B1E-5F21-4A71-BF33-0ADD5C91E5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46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792808-BFAE-EED0-6170-89C3B73C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943B739-DDDB-11A4-32FC-7915BF3BF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05B99A-63BB-817D-7D05-3E7646D9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8EE1-F1C8-48C7-83B5-0FE7AB8215D4}" type="datetimeFigureOut">
              <a:rPr lang="hu-HU" smtClean="0"/>
              <a:t>2022. 12. 19.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9620DB5-81F1-A9E1-DE91-329EF37F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7552CEF-2484-F563-4C20-C9C62C7A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6B1E-5F21-4A71-BF33-0ADD5C91E5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886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55FAA9-6877-4D3F-97FC-E745ECF8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E45BC1-86AA-9CF5-1A57-BF279A892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69C0222-665F-D5FA-7BE9-A3911E4E9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4A536C4-FBA2-04F2-A465-CE3786EE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8EE1-F1C8-48C7-83B5-0FE7AB8215D4}" type="datetimeFigureOut">
              <a:rPr lang="hu-HU" smtClean="0"/>
              <a:t>2022. 12. 19.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7C0FA57-BFF5-0B24-0AEC-1177DDD4A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263A9F9-6F23-CBB2-C754-4B160FCD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6B1E-5F21-4A71-BF33-0ADD5C91E5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334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54E4E2-7C09-CF2E-2854-8E47FFAB0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2BCCFA8-2CCA-491C-C3DE-F41980E7C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AFFF283-C935-32AF-828A-94DE9469B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1D5F068-796D-F49D-D61D-0F9714D1B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84EFF79-948D-E0E1-53F9-EE1436EC6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3F5A8B0-D283-A996-7BCF-2B1867EE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8EE1-F1C8-48C7-83B5-0FE7AB8215D4}" type="datetimeFigureOut">
              <a:rPr lang="hu-HU" smtClean="0"/>
              <a:t>2022. 12. 19.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C08E5AF-DB09-E2DA-0048-8BC13D10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10A4C16-D47E-F94B-5D1A-3B7012B99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6B1E-5F21-4A71-BF33-0ADD5C91E5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520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7B2DBB-2FFD-840C-673E-E0105F24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988AAF8-A179-F309-C943-56B1FD525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8EE1-F1C8-48C7-83B5-0FE7AB8215D4}" type="datetimeFigureOut">
              <a:rPr lang="hu-HU" smtClean="0"/>
              <a:t>2022. 12. 19.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954D541-23E8-056D-F09F-73CF3100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EAE1148-50FC-5C5B-7186-BA064BF81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6B1E-5F21-4A71-BF33-0ADD5C91E5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28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728A57C-9670-3F6C-402E-BE37C301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8EE1-F1C8-48C7-83B5-0FE7AB8215D4}" type="datetimeFigureOut">
              <a:rPr lang="hu-HU" smtClean="0"/>
              <a:t>2022. 12. 19.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9DAD67E-E3A7-6572-2240-17102925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2C6F52C-87B2-35C5-D24A-BE017E9A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6B1E-5F21-4A71-BF33-0ADD5C91E5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74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D87C56-C638-C5D9-C5BF-02223CEE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CBF3BD-2421-90B8-A25F-CE847776F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14B65F0-D068-0DD9-8643-C623FDD12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185FCEB-5770-A534-44D9-06E82549F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8EE1-F1C8-48C7-83B5-0FE7AB8215D4}" type="datetimeFigureOut">
              <a:rPr lang="hu-HU" smtClean="0"/>
              <a:t>2022. 12. 19.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20FD5D1-E919-F95D-57AC-A7FCAF1F9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7BCDDA7-781B-3C84-EA8F-737ACB4F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6B1E-5F21-4A71-BF33-0ADD5C91E5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928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F6DBA2-AC97-31DF-40EE-DC4AA5DFF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CCA459D-C7DC-DE13-5194-B3AA6EA3B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832C573-2168-7293-613F-BA131057D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6084B43-DB46-D198-C0C4-5807C90E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8EE1-F1C8-48C7-83B5-0FE7AB8215D4}" type="datetimeFigureOut">
              <a:rPr lang="hu-HU" smtClean="0"/>
              <a:t>2022. 12. 19.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750A4AA-A379-004E-948B-64FADF9EF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9DBE4F5-9E42-5A48-B762-265036C1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6B1E-5F21-4A71-BF33-0ADD5C91E5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00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23BC2943-1F16-18B0-77EE-3B9A3389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6A3792E-4583-A3E7-5808-69188F913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B2EE19C-0331-85F3-FAB3-C269B5FFA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98EE1-F1C8-48C7-83B5-0FE7AB8215D4}" type="datetimeFigureOut">
              <a:rPr lang="hu-HU" smtClean="0"/>
              <a:t>2022. 12. 19.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18318A6-11CB-286A-6246-35CAF3047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8F0B5AE-2C22-C152-42BF-6DFB002D4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46B1E-5F21-4A71-BF33-0ADD5C91E5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67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1">
                <a:lumMod val="60000"/>
                <a:lumOff val="40000"/>
              </a:schemeClr>
            </a:gs>
            <a:gs pos="300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7E4CCB-2BC3-F9C1-14BD-2B6B1AA8C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777"/>
            <a:ext cx="9144000" cy="1760185"/>
          </a:xfrm>
        </p:spPr>
        <p:txBody>
          <a:bodyPr>
            <a:normAutofit/>
          </a:bodyPr>
          <a:lstStyle/>
          <a:p>
            <a:r>
              <a:rPr lang="hu-HU" sz="9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sekély tavak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657E5BA-F1DB-1EB6-6FE7-F88D6F2DFD85}"/>
              </a:ext>
            </a:extLst>
          </p:cNvPr>
          <p:cNvSpPr txBox="1"/>
          <p:nvPr/>
        </p:nvSpPr>
        <p:spPr>
          <a:xfrm>
            <a:off x="3674533" y="4291741"/>
            <a:ext cx="4842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11/A – Tavi cápák</a:t>
            </a:r>
          </a:p>
        </p:txBody>
      </p:sp>
    </p:spTree>
    <p:extLst>
      <p:ext uri="{BB962C8B-B14F-4D97-AF65-F5344CB8AC3E}">
        <p14:creationId xmlns:p14="http://schemas.microsoft.com/office/powerpoint/2010/main" val="358430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F8A231D-0E11-9869-834F-329824415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7" r="1038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E6B756E-CD13-A5F2-58D1-DAF744B3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69" y="0"/>
            <a:ext cx="6108485" cy="1607127"/>
          </a:xfrm>
        </p:spPr>
        <p:txBody>
          <a:bodyPr>
            <a:norm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Sekély tavak jellemzői: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BA73E0-BE4F-C5FA-9209-56C0641C8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3" y="1588644"/>
            <a:ext cx="5200073" cy="5250873"/>
          </a:xfrm>
        </p:spPr>
        <p:txBody>
          <a:bodyPr>
            <a:norm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(legalább 10 km2) vízfelületű, de csekély mélységű állóvizek, amelyeknél a meder túlnyomó része a partalatti vagy a parti övhöz tartozik, s a mélységi öv nem különíthető el egyértelműen, vagy a medernek csak a csekély hányadát tesz ki. </a:t>
            </a:r>
          </a:p>
        </p:txBody>
      </p:sp>
    </p:spTree>
    <p:extLst>
      <p:ext uri="{BB962C8B-B14F-4D97-AF65-F5344CB8AC3E}">
        <p14:creationId xmlns:p14="http://schemas.microsoft.com/office/powerpoint/2010/main" val="273555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1">
                <a:lumMod val="60000"/>
                <a:lumOff val="40000"/>
              </a:schemeClr>
            </a:gs>
            <a:gs pos="300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5C0F4F-BEAD-9F1A-3836-74DB59FB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4" y="41853"/>
            <a:ext cx="11554691" cy="2258002"/>
          </a:xfrm>
        </p:spPr>
        <p:txBody>
          <a:bodyPr>
            <a:normAutofit/>
          </a:bodyPr>
          <a:lstStyle/>
          <a:p>
            <a:r>
              <a:rPr lang="hu-HU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Sekély tavak feltöltődésének szakaszai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7C90E8-6A61-E008-A0F9-5B11EBB71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9855"/>
            <a:ext cx="10515600" cy="38771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Fertő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Mocsár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Láp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386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7A26B0E-393D-E6E9-DD0B-44FA25894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AD2974-7478-5C4C-05BB-D30B0E541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82231"/>
            <a:ext cx="4355589" cy="4594732"/>
          </a:xfrm>
        </p:spPr>
        <p:txBody>
          <a:bodyPr>
            <a:normAutofit lnSpcReduction="10000"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fertők nagyobb kiterjedésű, igen sekély állóvizek, mind fizikai-kémiai, mind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biocönotikai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szempontból nagymértékben ingatag egyensúlyi állapotot mutatnak; az egész vízréteg termelő és elbontó.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98BB7AD8-7F7B-5F57-8D23-EF11FAA296E5}"/>
              </a:ext>
            </a:extLst>
          </p:cNvPr>
          <p:cNvSpPr txBox="1"/>
          <p:nvPr/>
        </p:nvSpPr>
        <p:spPr>
          <a:xfrm>
            <a:off x="591124" y="406400"/>
            <a:ext cx="3398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786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3BFC20F-972F-1879-2284-AD42446DE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2519309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EDC53A-A293-3616-12A8-48A8FB109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6" y="803563"/>
            <a:ext cx="4684279" cy="5611081"/>
          </a:xfrm>
        </p:spPr>
        <p:txBody>
          <a:bodyPr>
            <a:normAutofit/>
          </a:bodyPr>
          <a:lstStyle/>
          <a:p>
            <a:r>
              <a:rPr lang="hu-H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Fertő-tó Európa ötödik legnagyobb </a:t>
            </a:r>
            <a:r>
              <a:rPr lang="hu-H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tava</a:t>
            </a:r>
            <a:r>
              <a:rPr lang="hu-H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kontinentális síkvidéki sós tavak legnyugatibb képviselője. </a:t>
            </a:r>
          </a:p>
          <a:p>
            <a:r>
              <a:rPr lang="hu-H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Legfőbb jellemzője a sekélység, a nagy vízszintingadozás és a magas sótartalom.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41232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 descr="A képen fa, kültéri, növény, terület látható&#10;&#10;Automatikusan generált leírás">
            <a:extLst>
              <a:ext uri="{FF2B5EF4-FFF2-40B4-BE49-F238E27FC236}">
                <a16:creationId xmlns:a16="http://schemas.microsoft.com/office/drawing/2014/main" id="{8FCFCAA6-153C-86B9-C0DC-09A1371D5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AE1E1B3-9146-54D8-FC30-BE1F295D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37" y="340071"/>
            <a:ext cx="3822189" cy="1026912"/>
          </a:xfrm>
        </p:spPr>
        <p:txBody>
          <a:bodyPr>
            <a:norm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Mocsarak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EEE6FD-57CB-78AF-26CA-E6477F5DA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1459345"/>
            <a:ext cx="4516581" cy="5058585"/>
          </a:xfrm>
        </p:spPr>
        <p:txBody>
          <a:bodyPr>
            <a:normAutofit/>
          </a:bodyPr>
          <a:lstStyle/>
          <a:p>
            <a:r>
              <a:rPr lang="hu-H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hu-H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mocsár</a:t>
            </a:r>
            <a:r>
              <a:rPr lang="hu-H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növényekkel sűrűn benőtt 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állóvíz</a:t>
            </a:r>
            <a:r>
              <a:rPr lang="hu-H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amelyet néhol egybefüggő, mozdulatlan víztükör borít.</a:t>
            </a:r>
          </a:p>
          <a:p>
            <a:r>
              <a:rPr lang="hu-H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Sík vidéken, a felszín teknőszerű mélyedéseiben keletkezik, amelyekben a 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csapadékvíz</a:t>
            </a:r>
            <a:r>
              <a:rPr lang="hu-H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meggyűlik, és sem lefolyni, sem a vízzáró 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talajba</a:t>
            </a:r>
            <a:r>
              <a:rPr lang="hu-H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beszivárogni nem tud. 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89559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3212935-41C6-1AA2-D2D7-BFA48AB26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5" r="1581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6F0161E-3FF5-F87B-DB18-0F1C0715B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22" y="286761"/>
            <a:ext cx="3822189" cy="851477"/>
          </a:xfrm>
        </p:spPr>
        <p:txBody>
          <a:bodyPr>
            <a:norm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Lápok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08E362-A53D-B4CE-6122-6CB4B07A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563" y="1644073"/>
            <a:ext cx="4904509" cy="4987636"/>
          </a:xfrm>
        </p:spPr>
        <p:txBody>
          <a:bodyPr>
            <a:noAutofit/>
          </a:bodyPr>
          <a:lstStyle/>
          <a:p>
            <a:r>
              <a:rPr lang="hu-H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láp olyan földterület, amely tartósan vagy időszakosan víz hatásának kitett, illetőleg amelynek talaja időszakosan vízzel telített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elentős részén lápi életközösség, illetve lápi élő szervezetek találhatók, illetve tőzegképződési folyamatok jellemzik.</a:t>
            </a:r>
          </a:p>
        </p:txBody>
      </p:sp>
    </p:spTree>
    <p:extLst>
      <p:ext uri="{BB962C8B-B14F-4D97-AF65-F5344CB8AC3E}">
        <p14:creationId xmlns:p14="http://schemas.microsoft.com/office/powerpoint/2010/main" val="36848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2A8025F-1930-4EE9-47AA-EC64D8F67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5" r="1581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CF207F9-B1E3-E700-3B36-321A0070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34" y="768927"/>
            <a:ext cx="4643438" cy="5320146"/>
          </a:xfrm>
        </p:spPr>
        <p:txBody>
          <a:bodyPr>
            <a:noAutofit/>
          </a:bodyPr>
          <a:lstStyle/>
          <a:p>
            <a:r>
              <a:rPr lang="hu-H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Lehetnek úszólápok, rétlápok, tőzegmohalápok, láperdők és forráslápok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Alakzati szempontból kétféle láptípust különböztetünk meg: síklápokat (hazánkra általában ez jellemző) és dagadólápokat.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86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1">
                <a:lumMod val="60000"/>
                <a:lumOff val="40000"/>
              </a:schemeClr>
            </a:gs>
            <a:gs pos="300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5C0F4F-BEAD-9F1A-3836-74DB59FB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0" y="1833708"/>
            <a:ext cx="11554691" cy="2258002"/>
          </a:xfrm>
        </p:spPr>
        <p:txBody>
          <a:bodyPr>
            <a:normAutofit/>
          </a:bodyPr>
          <a:lstStyle/>
          <a:p>
            <a:pPr algn="ctr"/>
            <a:r>
              <a:rPr lang="hu-HU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1996477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235</Words>
  <Application>Microsoft Office PowerPoint</Application>
  <PresentationFormat>Szélesvásznú</PresentationFormat>
  <Paragraphs>22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Office-téma</vt:lpstr>
      <vt:lpstr>A sekély tavak</vt:lpstr>
      <vt:lpstr>Sekély tavak jellemzői:</vt:lpstr>
      <vt:lpstr>Sekély tavak feltöltődésének szakaszai</vt:lpstr>
      <vt:lpstr>PowerPoint-bemutató</vt:lpstr>
      <vt:lpstr>PowerPoint-bemutató</vt:lpstr>
      <vt:lpstr>Mocsarak</vt:lpstr>
      <vt:lpstr>Lápok</vt:lpstr>
      <vt:lpstr>PowerPoint-bemutató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sekély tavak</dc:title>
  <dc:creator>Szili Dániel</dc:creator>
  <cp:lastModifiedBy>Kovács Georgina</cp:lastModifiedBy>
  <cp:revision>3</cp:revision>
  <dcterms:created xsi:type="dcterms:W3CDTF">2022-12-13T09:43:28Z</dcterms:created>
  <dcterms:modified xsi:type="dcterms:W3CDTF">2022-12-19T11:51:00Z</dcterms:modified>
</cp:coreProperties>
</file>